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5" r:id="rId2"/>
    <p:sldMasterId id="2147483789" r:id="rId3"/>
    <p:sldMasterId id="2147483801" r:id="rId4"/>
    <p:sldMasterId id="2147483810" r:id="rId5"/>
    <p:sldMasterId id="2147483848" r:id="rId6"/>
  </p:sldMasterIdLst>
  <p:notesMasterIdLst>
    <p:notesMasterId r:id="rId23"/>
  </p:notesMasterIdLst>
  <p:sldIdLst>
    <p:sldId id="257" r:id="rId7"/>
    <p:sldId id="308" r:id="rId8"/>
    <p:sldId id="309" r:id="rId9"/>
    <p:sldId id="310" r:id="rId10"/>
    <p:sldId id="311" r:id="rId11"/>
    <p:sldId id="314" r:id="rId12"/>
    <p:sldId id="312" r:id="rId13"/>
    <p:sldId id="335" r:id="rId14"/>
    <p:sldId id="313" r:id="rId15"/>
    <p:sldId id="322" r:id="rId16"/>
    <p:sldId id="315" r:id="rId17"/>
    <p:sldId id="316" r:id="rId18"/>
    <p:sldId id="317" r:id="rId19"/>
    <p:sldId id="260" r:id="rId20"/>
    <p:sldId id="319" r:id="rId21"/>
    <p:sldId id="32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2C778C"/>
    <a:srgbClr val="DD23C7"/>
    <a:srgbClr val="29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4" d="100"/>
          <a:sy n="74" d="100"/>
        </p:scale>
        <p:origin x="-360" y="-8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F9151-F6DC-4E77-93D1-309F32FD323C}" type="datetimeFigureOut">
              <a:rPr lang="en-US" smtClean="0"/>
              <a:t>08/01/2022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E9DBB-7978-4DFA-B9B5-0A2D8E96ABDD}" type="slidenum">
              <a:rPr lang="en-US" smtClean="0"/>
              <a:t>‹#›</a:t>
            </a:fld>
            <a:endParaRPr lang="en-US"/>
          </a:p>
        </p:txBody>
      </p:sp>
    </p:spTree>
    <p:extLst>
      <p:ext uri="{BB962C8B-B14F-4D97-AF65-F5344CB8AC3E}">
        <p14:creationId xmlns:p14="http://schemas.microsoft.com/office/powerpoint/2010/main" val="394940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等线" panose="020F0502020204030204"/>
              </a:rPr>
              <a:pPr/>
              <a:t>1</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12890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等线" panose="020F0502020204030204"/>
              </a:rPr>
              <a:pPr/>
              <a:t>10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61176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latin typeface="等线" panose="020F0502020204030204"/>
              </a:rPr>
              <a:pPr/>
              <a:t>14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07792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962812"/>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53471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Picture Placeholder 7">
            <a:extLst>
              <a:ext uri="{FF2B5EF4-FFF2-40B4-BE49-F238E27FC236}">
                <a16:creationId xmlns:a16="http://schemas.microsoft.com/office/drawing/2014/main" xmlns=""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36979256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Picture Placeholder 2">
            <a:extLst>
              <a:ext uri="{FF2B5EF4-FFF2-40B4-BE49-F238E27FC236}">
                <a16:creationId xmlns:a16="http://schemas.microsoft.com/office/drawing/2014/main" xmlns=""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smtClean="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sp>
        <p:nvSpPr>
          <p:cNvPr id="21" name="Title 1">
            <a:extLst>
              <a:ext uri="{FF2B5EF4-FFF2-40B4-BE49-F238E27FC236}">
                <a16:creationId xmlns:a16="http://schemas.microsoft.com/office/drawing/2014/main" xmlns=""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xmlns=""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xmlns=""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xmlns=""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xmlns=""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xmlns=""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xmlns=""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xmlns=""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xmlns=""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29" name="Oval 28">
              <a:extLst>
                <a:ext uri="{FF2B5EF4-FFF2-40B4-BE49-F238E27FC236}">
                  <a16:creationId xmlns:a16="http://schemas.microsoft.com/office/drawing/2014/main" xmlns=""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grpSp>
        <p:nvGrpSpPr>
          <p:cNvPr id="32" name="Group 31">
            <a:extLst>
              <a:ext uri="{FF2B5EF4-FFF2-40B4-BE49-F238E27FC236}">
                <a16:creationId xmlns:a16="http://schemas.microsoft.com/office/drawing/2014/main" xmlns=""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xmlns=""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xmlns=""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34" name="Oval 33">
              <a:extLst>
                <a:ext uri="{FF2B5EF4-FFF2-40B4-BE49-F238E27FC236}">
                  <a16:creationId xmlns:a16="http://schemas.microsoft.com/office/drawing/2014/main" xmlns=""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6009188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Picture Placeholder 2">
            <a:extLst>
              <a:ext uri="{FF2B5EF4-FFF2-40B4-BE49-F238E27FC236}">
                <a16:creationId xmlns:a16="http://schemas.microsoft.com/office/drawing/2014/main" xmlns=""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nvGrpSpPr>
          <p:cNvPr id="4" name="Group 3">
            <a:extLst>
              <a:ext uri="{FF2B5EF4-FFF2-40B4-BE49-F238E27FC236}">
                <a16:creationId xmlns:a16="http://schemas.microsoft.com/office/drawing/2014/main" xmlns=""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21" name="Oval 20">
              <a:extLst>
                <a:ext uri="{FF2B5EF4-FFF2-40B4-BE49-F238E27FC236}">
                  <a16:creationId xmlns:a16="http://schemas.microsoft.com/office/drawing/2014/main" xmlns=""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691479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24" name="Oval 23">
            <a:extLst>
              <a:ext uri="{FF2B5EF4-FFF2-40B4-BE49-F238E27FC236}">
                <a16:creationId xmlns:a16="http://schemas.microsoft.com/office/drawing/2014/main" xmlns=""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8" name="Text Placeholder 2">
            <a:extLst>
              <a:ext uri="{FF2B5EF4-FFF2-40B4-BE49-F238E27FC236}">
                <a16:creationId xmlns:a16="http://schemas.microsoft.com/office/drawing/2014/main" xmlns=""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xmlns=""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xmlns=""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61" name="Straight Connector 60">
            <a:extLst>
              <a:ext uri="{FF2B5EF4-FFF2-40B4-BE49-F238E27FC236}">
                <a16:creationId xmlns:a16="http://schemas.microsoft.com/office/drawing/2014/main" xmlns=""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xmlns=""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63" name="Oval 62">
            <a:extLst>
              <a:ext uri="{FF2B5EF4-FFF2-40B4-BE49-F238E27FC236}">
                <a16:creationId xmlns:a16="http://schemas.microsoft.com/office/drawing/2014/main" xmlns=""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64" name="Text Placeholder 2">
            <a:extLst>
              <a:ext uri="{FF2B5EF4-FFF2-40B4-BE49-F238E27FC236}">
                <a16:creationId xmlns:a16="http://schemas.microsoft.com/office/drawing/2014/main" xmlns=""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xmlns=""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xmlns=""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67" name="Straight Connector 66">
            <a:extLst>
              <a:ext uri="{FF2B5EF4-FFF2-40B4-BE49-F238E27FC236}">
                <a16:creationId xmlns:a16="http://schemas.microsoft.com/office/drawing/2014/main" xmlns=""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xmlns=""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69" name="Oval 68">
            <a:extLst>
              <a:ext uri="{FF2B5EF4-FFF2-40B4-BE49-F238E27FC236}">
                <a16:creationId xmlns:a16="http://schemas.microsoft.com/office/drawing/2014/main" xmlns=""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Tree>
    <p:extLst>
      <p:ext uri="{BB962C8B-B14F-4D97-AF65-F5344CB8AC3E}">
        <p14:creationId xmlns:p14="http://schemas.microsoft.com/office/powerpoint/2010/main" val="19764356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xmlns=""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4096850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xmlns=""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xmlns=""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1" name="Picture Placeholder 2">
            <a:extLst>
              <a:ext uri="{FF2B5EF4-FFF2-40B4-BE49-F238E27FC236}">
                <a16:creationId xmlns:a16="http://schemas.microsoft.com/office/drawing/2014/main" xmlns=""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2" name="Picture Placeholder 2">
            <a:extLst>
              <a:ext uri="{FF2B5EF4-FFF2-40B4-BE49-F238E27FC236}">
                <a16:creationId xmlns:a16="http://schemas.microsoft.com/office/drawing/2014/main" xmlns=""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8358123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1" name="Text Placeholder 3">
            <a:extLst>
              <a:ext uri="{FF2B5EF4-FFF2-40B4-BE49-F238E27FC236}">
                <a16:creationId xmlns:a16="http://schemas.microsoft.com/office/drawing/2014/main" xmlns=""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2" name="Text Placeholder 3">
            <a:extLst>
              <a:ext uri="{FF2B5EF4-FFF2-40B4-BE49-F238E27FC236}">
                <a16:creationId xmlns:a16="http://schemas.microsoft.com/office/drawing/2014/main" xmlns=""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xmlns=""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4" name="Picture Placeholder 12">
            <a:extLst>
              <a:ext uri="{FF2B5EF4-FFF2-40B4-BE49-F238E27FC236}">
                <a16:creationId xmlns:a16="http://schemas.microsoft.com/office/drawing/2014/main" xmlns=""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xmlns=""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xmlns=""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7" name="Text Placeholder 3">
            <a:extLst>
              <a:ext uri="{FF2B5EF4-FFF2-40B4-BE49-F238E27FC236}">
                <a16:creationId xmlns:a16="http://schemas.microsoft.com/office/drawing/2014/main" xmlns=""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xmlns=""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xmlns=""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0" name="Text Placeholder 3">
            <a:extLst>
              <a:ext uri="{FF2B5EF4-FFF2-40B4-BE49-F238E27FC236}">
                <a16:creationId xmlns:a16="http://schemas.microsoft.com/office/drawing/2014/main" xmlns=""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xmlns=""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3" name="Text Placeholder 3">
            <a:extLst>
              <a:ext uri="{FF2B5EF4-FFF2-40B4-BE49-F238E27FC236}">
                <a16:creationId xmlns:a16="http://schemas.microsoft.com/office/drawing/2014/main" xmlns=""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4" name="Text Placeholder 7">
            <a:extLst>
              <a:ext uri="{FF2B5EF4-FFF2-40B4-BE49-F238E27FC236}">
                <a16:creationId xmlns:a16="http://schemas.microsoft.com/office/drawing/2014/main" xmlns=""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xmlns=""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xmlns=""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xmlns=""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8" name="Title 1">
            <a:extLst>
              <a:ext uri="{FF2B5EF4-FFF2-40B4-BE49-F238E27FC236}">
                <a16:creationId xmlns:a16="http://schemas.microsoft.com/office/drawing/2014/main" xmlns=""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xmlns=""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grpSp>
        <p:nvGrpSpPr>
          <p:cNvPr id="31" name="Group 30">
            <a:extLst>
              <a:ext uri="{FF2B5EF4-FFF2-40B4-BE49-F238E27FC236}">
                <a16:creationId xmlns:a16="http://schemas.microsoft.com/office/drawing/2014/main" xmlns=""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xmlns=""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4746309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13990068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36412392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6" name="Content Placeholder 2">
            <a:extLst>
              <a:ext uri="{FF2B5EF4-FFF2-40B4-BE49-F238E27FC236}">
                <a16:creationId xmlns:a16="http://schemas.microsoft.com/office/drawing/2014/main" xmlns=""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161699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15128" y="1397977"/>
            <a:ext cx="8361229" cy="3007447"/>
          </a:xfrm>
        </p:spPr>
        <p:txBody>
          <a:bodyPr anchor="ctr" anchorCtr="0">
            <a:noAutofit/>
          </a:bodyPr>
          <a:lstStyle>
            <a:lvl1pPr algn="ctr">
              <a:defRPr sz="6600" cap="none" baseline="0">
                <a:solidFill>
                  <a:schemeClr val="tx2"/>
                </a:solidFill>
              </a:defRPr>
            </a:lvl1pPr>
          </a:lstStyle>
          <a:p>
            <a:r>
              <a:rPr lang="en-US" noProof="0"/>
              <a:t>Click To Edit Master Title Style</a:t>
            </a:r>
          </a:p>
        </p:txBody>
      </p:sp>
      <p:sp>
        <p:nvSpPr>
          <p:cNvPr id="3" name="Subtitle 2"/>
          <p:cNvSpPr>
            <a:spLocks noGrp="1"/>
          </p:cNvSpPr>
          <p:nvPr>
            <p:ph type="subTitle" idx="1"/>
          </p:nvPr>
        </p:nvSpPr>
        <p:spPr>
          <a:xfrm>
            <a:off x="2679906" y="4475023"/>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B77EF04-6424-4B70-94D1-FC932CBBDD9B}" type="datetimeFigureOut">
              <a:rPr lang="en-US" smtClean="0">
                <a:solidFill>
                  <a:srgbClr val="1F497D"/>
                </a:solidFill>
              </a:rPr>
              <a:pPr/>
              <a:t>08/01/2022</a:t>
            </a:fld>
            <a:endParaRPr lang="en-US" dirty="0">
              <a:solidFill>
                <a:srgbClr val="1F497D"/>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dirty="0">
                <a:solidFill>
                  <a:srgbClr val="1F497D"/>
                </a:solidFill>
              </a:rPr>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38049E5-7B53-4E85-8972-7D6C4BCE5BB9}" type="slidenum">
              <a:rPr lang="en-US" smtClean="0">
                <a:solidFill>
                  <a:srgbClr val="1F497D"/>
                </a:solidFill>
              </a:rPr>
              <a:pPr/>
              <a:t>‹#›</a:t>
            </a:fld>
            <a:endParaRPr lang="en-US" dirty="0">
              <a:solidFill>
                <a:srgbClr val="1F497D"/>
              </a:solidFill>
            </a:endParaRPr>
          </a:p>
        </p:txBody>
      </p:sp>
      <p:sp>
        <p:nvSpPr>
          <p:cNvPr id="13" name="L-Shape 12">
            <a:extLst>
              <a:ext uri="{FF2B5EF4-FFF2-40B4-BE49-F238E27FC236}">
                <a16:creationId xmlns="" xmlns:a16="http://schemas.microsoft.com/office/drawing/2014/main" id="{79965FD7-DA9A-4AFB-B8C8-34AC1FEE9F72}"/>
              </a:ext>
            </a:extLst>
          </p:cNvPr>
          <p:cNvSpPr/>
          <p:nvPr userDrawn="1"/>
        </p:nvSpPr>
        <p:spPr>
          <a:xfrm flipV="1">
            <a:off x="887674" y="726883"/>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5" name="L-Shape 14">
            <a:extLst>
              <a:ext uri="{FF2B5EF4-FFF2-40B4-BE49-F238E27FC236}">
                <a16:creationId xmlns="" xmlns:a16="http://schemas.microsoft.com/office/drawing/2014/main" id="{92465177-72B9-4DCF-8F98-0C79F3EE32EC}"/>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8" name="L-Shape 7">
            <a:extLst>
              <a:ext uri="{FF2B5EF4-FFF2-40B4-BE49-F238E27FC236}">
                <a16:creationId xmlns="" xmlns:a16="http://schemas.microsoft.com/office/drawing/2014/main" id="{B5516E7A-AEB0-4772-8098-8B0F8B5F1126}"/>
              </a:ext>
            </a:extLst>
          </p:cNvPr>
          <p:cNvSpPr/>
          <p:nvPr userDrawn="1"/>
        </p:nvSpPr>
        <p:spPr>
          <a:xfrm flipV="1">
            <a:off x="752858" y="609652"/>
            <a:ext cx="3152309" cy="4408489"/>
          </a:xfrm>
          <a:prstGeom prst="corner">
            <a:avLst>
              <a:gd name="adj1" fmla="val 6149"/>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 name="L-Shape 11">
            <a:extLst>
              <a:ext uri="{FF2B5EF4-FFF2-40B4-BE49-F238E27FC236}">
                <a16:creationId xmlns="" xmlns:a16="http://schemas.microsoft.com/office/drawing/2014/main" id="{E864F603-D3F0-4241-9005-3F6C3BD62BEF}"/>
              </a:ext>
            </a:extLst>
          </p:cNvPr>
          <p:cNvSpPr/>
          <p:nvPr userDrawn="1"/>
        </p:nvSpPr>
        <p:spPr>
          <a:xfrm flipH="1">
            <a:off x="8286318" y="1685652"/>
            <a:ext cx="3152309" cy="4408489"/>
          </a:xfrm>
          <a:prstGeom prst="corner">
            <a:avLst>
              <a:gd name="adj1" fmla="val 6773"/>
              <a:gd name="adj2" fmla="val 6814"/>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280411649"/>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Content Placeholder 2">
            <a:extLst>
              <a:ext uri="{FF2B5EF4-FFF2-40B4-BE49-F238E27FC236}">
                <a16:creationId xmlns:a16="http://schemas.microsoft.com/office/drawing/2014/main" xmlns=""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Content Placeholder 3">
            <a:extLst>
              <a:ext uri="{FF2B5EF4-FFF2-40B4-BE49-F238E27FC236}">
                <a16:creationId xmlns:a16="http://schemas.microsoft.com/office/drawing/2014/main" xmlns=""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683308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Text Placeholder 2">
            <a:extLst>
              <a:ext uri="{FF2B5EF4-FFF2-40B4-BE49-F238E27FC236}">
                <a16:creationId xmlns:a16="http://schemas.microsoft.com/office/drawing/2014/main" xmlns=""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8" name="Content Placeholder 3">
            <a:extLst>
              <a:ext uri="{FF2B5EF4-FFF2-40B4-BE49-F238E27FC236}">
                <a16:creationId xmlns:a16="http://schemas.microsoft.com/office/drawing/2014/main" xmlns=""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ext Placeholder 4">
            <a:extLst>
              <a:ext uri="{FF2B5EF4-FFF2-40B4-BE49-F238E27FC236}">
                <a16:creationId xmlns:a16="http://schemas.microsoft.com/office/drawing/2014/main" xmlns=""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0" name="Content Placeholder 5">
            <a:extLst>
              <a:ext uri="{FF2B5EF4-FFF2-40B4-BE49-F238E27FC236}">
                <a16:creationId xmlns:a16="http://schemas.microsoft.com/office/drawing/2014/main" xmlns=""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4005943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0" name="Content Placeholder 2">
            <a:extLst>
              <a:ext uri="{FF2B5EF4-FFF2-40B4-BE49-F238E27FC236}">
                <a16:creationId xmlns:a16="http://schemas.microsoft.com/office/drawing/2014/main" xmlns=""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7902575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1" name="Picture Placeholder 2">
            <a:extLst>
              <a:ext uri="{FF2B5EF4-FFF2-40B4-BE49-F238E27FC236}">
                <a16:creationId xmlns:a16="http://schemas.microsoft.com/office/drawing/2014/main" xmlns=""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19897252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ext Placeholder 7">
            <a:extLst>
              <a:ext uri="{FF2B5EF4-FFF2-40B4-BE49-F238E27FC236}">
                <a16:creationId xmlns:a16="http://schemas.microsoft.com/office/drawing/2014/main" xmlns=""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smtClean="0"/>
              <a:t>Click to edit Master text styles</a:t>
            </a:r>
          </a:p>
        </p:txBody>
      </p:sp>
    </p:spTree>
    <p:extLst>
      <p:ext uri="{BB962C8B-B14F-4D97-AF65-F5344CB8AC3E}">
        <p14:creationId xmlns:p14="http://schemas.microsoft.com/office/powerpoint/2010/main" val="31222830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59326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194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Second Option">
    <p:bg bwMode="grayWhite">
      <p:bgPr>
        <a:gradFill flip="none" rotWithShape="1">
          <a:gsLst>
            <a:gs pos="0">
              <a:schemeClr val="tx2">
                <a:lumMod val="50000"/>
              </a:schemeClr>
            </a:gs>
            <a:gs pos="34000">
              <a:schemeClr val="tx2"/>
            </a:gs>
            <a:gs pos="66000">
              <a:schemeClr val="tx2">
                <a:lumMod val="75000"/>
              </a:schemeClr>
            </a:gs>
            <a:gs pos="97000">
              <a:schemeClr val="tx2">
                <a:lumMod val="50000"/>
              </a:schemeClr>
            </a:gs>
          </a:gsLst>
          <a:lin ang="2700000" scaled="1"/>
          <a:tileRect/>
        </a:gradFill>
        <a:effectLst/>
      </p:bgPr>
    </p:bg>
    <p:spTree>
      <p:nvGrpSpPr>
        <p:cNvPr id="1" name=""/>
        <p:cNvGrpSpPr/>
        <p:nvPr/>
      </p:nvGrpSpPr>
      <p:grpSpPr>
        <a:xfrm>
          <a:off x="0" y="0"/>
          <a:ext cx="0" cy="0"/>
          <a:chOff x="0" y="0"/>
          <a:chExt cx="0" cy="0"/>
        </a:xfrm>
      </p:grpSpPr>
      <p:sp>
        <p:nvSpPr>
          <p:cNvPr id="10" name="L-Shape 9">
            <a:extLst>
              <a:ext uri="{FF2B5EF4-FFF2-40B4-BE49-F238E27FC236}">
                <a16:creationId xmlns="" xmlns:a16="http://schemas.microsoft.com/office/drawing/2014/main" id="{13412040-642F-40C5-8AB5-C0E8D41B481B}"/>
              </a:ext>
            </a:extLst>
          </p:cNvPr>
          <p:cNvSpPr/>
          <p:nvPr userDrawn="1"/>
        </p:nvSpPr>
        <p:spPr>
          <a:xfrm flipV="1">
            <a:off x="870090" y="709300"/>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9" name="Rectangle 8" title="Side bar">
            <a:extLst>
              <a:ext uri="{FF2B5EF4-FFF2-40B4-BE49-F238E27FC236}">
                <a16:creationId xmlns="" xmlns:a16="http://schemas.microsoft.com/office/drawing/2014/main" id="{BADD331D-DA8D-4D47-A2BB-F4875FDB16A4}"/>
              </a:ext>
            </a:extLst>
          </p:cNvPr>
          <p:cNvSpPr/>
          <p:nvPr userDrawn="1"/>
        </p:nvSpPr>
        <p:spPr>
          <a:xfrm rot="5400000">
            <a:off x="5791174" y="457175"/>
            <a:ext cx="609651" cy="12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397977" y="1151796"/>
            <a:ext cx="9504485" cy="3007447"/>
          </a:xfrm>
        </p:spPr>
        <p:txBody>
          <a:bodyPr anchor="ctr" anchorCtr="0">
            <a:noAutofit/>
          </a:bodyPr>
          <a:lstStyle>
            <a:lvl1pPr algn="ctr">
              <a:defRPr sz="6600" cap="none" baseline="0">
                <a:solidFill>
                  <a:schemeClr val="bg1"/>
                </a:solidFill>
              </a:defRPr>
            </a:lvl1pPr>
          </a:lstStyle>
          <a:p>
            <a:r>
              <a:rPr lang="en-US" noProof="0"/>
              <a:t>Click To Edit Master Title Style</a:t>
            </a:r>
          </a:p>
        </p:txBody>
      </p:sp>
      <p:sp>
        <p:nvSpPr>
          <p:cNvPr id="3" name="Subtitle 2"/>
          <p:cNvSpPr>
            <a:spLocks noGrp="1"/>
          </p:cNvSpPr>
          <p:nvPr>
            <p:ph type="subTitle" idx="1"/>
          </p:nvPr>
        </p:nvSpPr>
        <p:spPr>
          <a:xfrm>
            <a:off x="1397977" y="4897053"/>
            <a:ext cx="9504485" cy="1086237"/>
          </a:xfrm>
        </p:spPr>
        <p:txBody>
          <a:bodyPr>
            <a:normAutofit/>
          </a:bodyPr>
          <a:lstStyle>
            <a:lvl1pPr marL="0" indent="0" algn="ctr">
              <a:lnSpc>
                <a:spcPct val="112000"/>
              </a:lnSpc>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bg1"/>
                </a:solidFill>
              </a:defRPr>
            </a:lvl1pPr>
          </a:lstStyle>
          <a:p>
            <a:fld id="{3B77EF04-6424-4B70-94D1-FC932CBBDD9B}" type="datetimeFigureOut">
              <a:rPr lang="en-US" smtClean="0">
                <a:solidFill>
                  <a:prstClr val="white"/>
                </a:solidFill>
              </a:rPr>
              <a:pPr/>
              <a:t>08/01/2022</a:t>
            </a:fld>
            <a:endParaRPr lang="en-US" dirty="0">
              <a:solidFill>
                <a:prstClr val="white"/>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bg1"/>
                </a:solidFill>
              </a:defRPr>
            </a:lvl1pPr>
          </a:lstStyle>
          <a:p>
            <a:r>
              <a:rPr lang="en-US" dirty="0">
                <a:solidFill>
                  <a:prstClr val="white"/>
                </a:solidFill>
              </a:rPr>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bg1"/>
                </a:solidFill>
              </a:defRPr>
            </a:lvl1pPr>
          </a:lstStyle>
          <a:p>
            <a:fld id="{B38049E5-7B53-4E85-8972-7D6C4BCE5BB9}" type="slidenum">
              <a:rPr lang="en-US" smtClean="0">
                <a:solidFill>
                  <a:prstClr val="white"/>
                </a:solidFill>
              </a:rPr>
              <a:pPr/>
              <a:t>‹#›</a:t>
            </a:fld>
            <a:endParaRPr lang="en-US" dirty="0">
              <a:solidFill>
                <a:prstClr val="white"/>
              </a:solidFill>
            </a:endParaRPr>
          </a:p>
        </p:txBody>
      </p:sp>
      <p:sp>
        <p:nvSpPr>
          <p:cNvPr id="11" name="L-Shape 10">
            <a:extLst>
              <a:ext uri="{FF2B5EF4-FFF2-40B4-BE49-F238E27FC236}">
                <a16:creationId xmlns="" xmlns:a16="http://schemas.microsoft.com/office/drawing/2014/main" id="{68D376A1-CC76-4C90-B2CF-F89EA13E7942}"/>
              </a:ext>
            </a:extLst>
          </p:cNvPr>
          <p:cNvSpPr/>
          <p:nvPr userDrawn="1"/>
        </p:nvSpPr>
        <p:spPr>
          <a:xfrm rot="10800000" flipV="1">
            <a:off x="8549910" y="1820273"/>
            <a:ext cx="2772000" cy="2772000"/>
          </a:xfrm>
          <a:prstGeom prst="corner">
            <a:avLst>
              <a:gd name="adj1" fmla="val 7397"/>
              <a:gd name="adj2" fmla="val 7750"/>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8" name="L-Shape 7">
            <a:extLst>
              <a:ext uri="{FF2B5EF4-FFF2-40B4-BE49-F238E27FC236}">
                <a16:creationId xmlns="" xmlns:a16="http://schemas.microsoft.com/office/drawing/2014/main" id="{B5516E7A-AEB0-4772-8098-8B0F8B5F1126}"/>
              </a:ext>
            </a:extLst>
          </p:cNvPr>
          <p:cNvSpPr/>
          <p:nvPr userDrawn="1"/>
        </p:nvSpPr>
        <p:spPr>
          <a:xfrm flipV="1">
            <a:off x="752858" y="609652"/>
            <a:ext cx="3152309" cy="3007448"/>
          </a:xfrm>
          <a:prstGeom prst="corner">
            <a:avLst>
              <a:gd name="adj1" fmla="val 6089"/>
              <a:gd name="adj2" fmla="val 6769"/>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2" name="L-Shape 11">
            <a:extLst>
              <a:ext uri="{FF2B5EF4-FFF2-40B4-BE49-F238E27FC236}">
                <a16:creationId xmlns="" xmlns:a16="http://schemas.microsoft.com/office/drawing/2014/main" id="{E864F603-D3F0-4241-9005-3F6C3BD62BEF}"/>
              </a:ext>
            </a:extLst>
          </p:cNvPr>
          <p:cNvSpPr/>
          <p:nvPr userDrawn="1"/>
        </p:nvSpPr>
        <p:spPr>
          <a:xfrm flipH="1">
            <a:off x="8286317" y="1685653"/>
            <a:ext cx="3152309" cy="3007448"/>
          </a:xfrm>
          <a:prstGeom prst="corner">
            <a:avLst>
              <a:gd name="adj1" fmla="val 6089"/>
              <a:gd name="adj2" fmla="val 6442"/>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290574506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720213"/>
          </a:xfrm>
        </p:spPr>
        <p:txBody>
          <a:bodyPr>
            <a:noAutofit/>
          </a:bodyPr>
          <a:lstStyle>
            <a:lvl1pPr>
              <a:defRPr sz="4800"/>
            </a:lvl1pPr>
          </a:lstStyle>
          <a:p>
            <a:r>
              <a:rPr lang="en-US" noProof="0"/>
              <a:t>Click To Edit Master Title Style</a:t>
            </a:r>
          </a:p>
        </p:txBody>
      </p:sp>
      <p:sp>
        <p:nvSpPr>
          <p:cNvPr id="3" name="Content Placeholder 2"/>
          <p:cNvSpPr>
            <a:spLocks noGrp="1"/>
          </p:cNvSpPr>
          <p:nvPr>
            <p:ph idx="1"/>
          </p:nvPr>
        </p:nvSpPr>
        <p:spPr>
          <a:xfrm>
            <a:off x="1371600" y="1484671"/>
            <a:ext cx="9601200" cy="438272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3B77EF04-6424-4B70-94D1-FC932CBBDD9B}" type="datetimeFigureOut">
              <a:rPr lang="en-US" smtClean="0">
                <a:solidFill>
                  <a:srgbClr val="1F497D"/>
                </a:solidFill>
              </a:rPr>
              <a:pPr/>
              <a:t>08/01/2022</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a:solidFill>
                  <a:srgbClr val="1F497D"/>
                </a:solidFill>
              </a:rPr>
              <a:t>Add a footer </a:t>
            </a:r>
          </a:p>
        </p:txBody>
      </p:sp>
      <p:sp>
        <p:nvSpPr>
          <p:cNvPr id="6" name="Slide Number Placeholder 5"/>
          <p:cNvSpPr>
            <a:spLocks noGrp="1"/>
          </p:cNvSpPr>
          <p:nvPr>
            <p:ph type="sldNum" sz="quarter" idx="12"/>
          </p:nvPr>
        </p:nvSpPr>
        <p:spPr/>
        <p:txBody>
          <a:bodyPr/>
          <a:lstStyle/>
          <a:p>
            <a:fld id="{B38049E5-7B53-4E85-8972-7D6C4BCE5BB9}" type="slidenum">
              <a:rPr lang="en-US" smtClean="0">
                <a:solidFill>
                  <a:srgbClr val="1F497D"/>
                </a:solidFill>
              </a:rPr>
              <a:pPr/>
              <a:t>‹#›</a:t>
            </a:fld>
            <a:endParaRPr lang="en-US" dirty="0">
              <a:solidFill>
                <a:srgbClr val="1F497D"/>
              </a:solidFill>
            </a:endParaRPr>
          </a:p>
        </p:txBody>
      </p:sp>
      <p:cxnSp>
        <p:nvCxnSpPr>
          <p:cNvPr id="7" name="Straight Connector 6">
            <a:extLst>
              <a:ext uri="{FF2B5EF4-FFF2-40B4-BE49-F238E27FC236}">
                <a16:creationId xmlns="" xmlns:a16="http://schemas.microsoft.com/office/drawing/2014/main" id="{CBEFB83C-E1EC-41AC-BFF6-9D094E2D43C6}"/>
              </a:ext>
            </a:extLst>
          </p:cNvPr>
          <p:cNvCxnSpPr/>
          <p:nvPr userDrawn="1"/>
        </p:nvCxnSpPr>
        <p:spPr>
          <a:xfrm>
            <a:off x="1465008" y="1445344"/>
            <a:ext cx="9468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971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and Picture">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7" name="Oval 26">
            <a:extLst>
              <a:ext uri="{FF2B5EF4-FFF2-40B4-BE49-F238E27FC236}">
                <a16:creationId xmlns="" xmlns:a16="http://schemas.microsoft.com/office/drawing/2014/main" id="{C222C1B9-FA56-4CEA-AD98-25A595D942F8}"/>
              </a:ext>
            </a:extLst>
          </p:cNvPr>
          <p:cNvSpPr/>
          <p:nvPr userDrawn="1"/>
        </p:nvSpPr>
        <p:spPr bwMode="white">
          <a:xfrm>
            <a:off x="7040199" y="564425"/>
            <a:ext cx="4356000" cy="4464000"/>
          </a:xfrm>
          <a:prstGeom prst="ellipse">
            <a:avLst/>
          </a:prstGeom>
          <a:noFill/>
          <a:ln w="123825">
            <a:solidFill>
              <a:schemeClr val="accent3"/>
            </a:solid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8" name="Rectangle 7" title="Background Shape"/>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586246" y="400665"/>
            <a:ext cx="4858460" cy="1428136"/>
          </a:xfrm>
        </p:spPr>
        <p:txBody>
          <a:bodyPr anchor="ctr" anchorCtr="0">
            <a:noAutofit/>
          </a:bodyPr>
          <a:lstStyle>
            <a:lvl1pPr algn="ctr">
              <a:lnSpc>
                <a:spcPct val="84000"/>
              </a:lnSpc>
              <a:defRPr sz="48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586246" y="2113935"/>
            <a:ext cx="4858460" cy="4247186"/>
          </a:xfrm>
        </p:spPr>
        <p:txBody>
          <a:bodyPr/>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a:xfrm>
            <a:off x="586246" y="6443554"/>
            <a:ext cx="1324322" cy="404614"/>
          </a:xfrm>
        </p:spPr>
        <p:txBody>
          <a:bodyPr/>
          <a:lstStyle>
            <a:lvl1pPr>
              <a:defRPr>
                <a:solidFill>
                  <a:schemeClr val="bg1"/>
                </a:solidFill>
              </a:defRPr>
            </a:lvl1pPr>
          </a:lstStyle>
          <a:p>
            <a:fld id="{3B77EF04-6424-4B70-94D1-FC932CBBDD9B}" type="datetimeFigureOut">
              <a:rPr lang="en-US" smtClean="0">
                <a:solidFill>
                  <a:prstClr val="white"/>
                </a:solidFill>
              </a:rPr>
              <a:pPr/>
              <a:t>08/01/2022</a:t>
            </a:fld>
            <a:endParaRPr lang="en-US" dirty="0">
              <a:solidFill>
                <a:prstClr val="white"/>
              </a:solidFill>
            </a:endParaRPr>
          </a:p>
        </p:txBody>
      </p:sp>
      <p:sp>
        <p:nvSpPr>
          <p:cNvPr id="6" name="Footer Placeholder 5"/>
          <p:cNvSpPr>
            <a:spLocks noGrp="1"/>
          </p:cNvSpPr>
          <p:nvPr>
            <p:ph type="ftr" sz="quarter" idx="11"/>
          </p:nvPr>
        </p:nvSpPr>
        <p:spPr>
          <a:xfrm>
            <a:off x="2825377" y="6453386"/>
            <a:ext cx="2619329" cy="404614"/>
          </a:xfrm>
        </p:spPr>
        <p:txBody>
          <a:bodyPr/>
          <a:lstStyle>
            <a:lvl1pPr>
              <a:defRPr>
                <a:solidFill>
                  <a:schemeClr val="bg1"/>
                </a:solidFill>
              </a:defRPr>
            </a:lvl1pPr>
          </a:lstStyle>
          <a:p>
            <a:r>
              <a:rPr lang="en-US" dirty="0">
                <a:solidFill>
                  <a:prstClr val="white"/>
                </a:solidFill>
              </a:rPr>
              <a:t>Add a footer </a:t>
            </a:r>
          </a:p>
        </p:txBody>
      </p:sp>
      <p:sp>
        <p:nvSpPr>
          <p:cNvPr id="7" name="Slide Number Placeholder 6"/>
          <p:cNvSpPr>
            <a:spLocks noGrp="1"/>
          </p:cNvSpPr>
          <p:nvPr>
            <p:ph type="sldNum" sz="quarter" idx="12"/>
          </p:nvPr>
        </p:nvSpPr>
        <p:spPr>
          <a:xfrm>
            <a:off x="10187939" y="6453386"/>
            <a:ext cx="1596292" cy="404614"/>
          </a:xfrm>
        </p:spPr>
        <p:txBody>
          <a:bodyPr/>
          <a:lstStyle>
            <a:lvl1pPr>
              <a:defRPr>
                <a:solidFill>
                  <a:schemeClr val="tx2"/>
                </a:solidFill>
              </a:defRPr>
            </a:lvl1pPr>
          </a:lstStyle>
          <a:p>
            <a:fld id="{B38049E5-7B53-4E85-8972-7D6C4BCE5BB9}" type="slidenum">
              <a:rPr lang="en-US" smtClean="0">
                <a:solidFill>
                  <a:srgbClr val="1F497D"/>
                </a:solidFill>
              </a:rPr>
              <a:pPr/>
              <a:t>‹#›</a:t>
            </a:fld>
            <a:endParaRPr lang="en-US" dirty="0">
              <a:solidFill>
                <a:srgbClr val="1F497D"/>
              </a:solidFill>
            </a:endParaRPr>
          </a:p>
        </p:txBody>
      </p:sp>
      <p:sp>
        <p:nvSpPr>
          <p:cNvPr id="9" name="Rectangle 8" title="Divider Bar"/>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Picture Placeholder 12">
            <a:extLst>
              <a:ext uri="{FF2B5EF4-FFF2-40B4-BE49-F238E27FC236}">
                <a16:creationId xmlns="" xmlns:a16="http://schemas.microsoft.com/office/drawing/2014/main" id="{9786B981-6A78-425B-97A2-BA24E40DB7AD}"/>
              </a:ext>
            </a:extLst>
          </p:cNvPr>
          <p:cNvSpPr>
            <a:spLocks noGrp="1"/>
          </p:cNvSpPr>
          <p:nvPr>
            <p:ph type="pic" sz="quarter" idx="13"/>
          </p:nvPr>
        </p:nvSpPr>
        <p:spPr>
          <a:xfrm>
            <a:off x="7145761" y="670570"/>
            <a:ext cx="4151312" cy="4248000"/>
          </a:xfrm>
          <a:prstGeom prst="ellipse">
            <a:avLst/>
          </a:prstGeom>
          <a:ln w="38100">
            <a:solidFill>
              <a:schemeClr val="bg2"/>
            </a:solidFill>
          </a:ln>
          <a:effectLst>
            <a:innerShdw blurRad="114300">
              <a:prstClr val="black"/>
            </a:innerShdw>
          </a:effectLst>
        </p:spPr>
        <p:txBody>
          <a:bodyPr anchor="ctr" anchorCtr="0"/>
          <a:lstStyle>
            <a:lvl1pPr>
              <a:defRPr>
                <a:solidFill>
                  <a:schemeClr val="bg1"/>
                </a:solidFill>
              </a:defRPr>
            </a:lvl1pPr>
          </a:lstStyle>
          <a:p>
            <a:r>
              <a:rPr lang="en-US" noProof="0" smtClean="0"/>
              <a:t>Click icon to add picture</a:t>
            </a:r>
            <a:endParaRPr lang="en-US" noProof="0" dirty="0"/>
          </a:p>
        </p:txBody>
      </p:sp>
      <p:sp>
        <p:nvSpPr>
          <p:cNvPr id="17" name="Content Placeholder 15">
            <a:extLst>
              <a:ext uri="{FF2B5EF4-FFF2-40B4-BE49-F238E27FC236}">
                <a16:creationId xmlns="" xmlns:a16="http://schemas.microsoft.com/office/drawing/2014/main" id="{A21C7D74-31FD-4638-819B-6F7351A1770B}"/>
              </a:ext>
            </a:extLst>
          </p:cNvPr>
          <p:cNvSpPr>
            <a:spLocks noGrp="1"/>
          </p:cNvSpPr>
          <p:nvPr>
            <p:ph sz="quarter" idx="15"/>
          </p:nvPr>
        </p:nvSpPr>
        <p:spPr>
          <a:xfrm>
            <a:off x="6747294" y="5188236"/>
            <a:ext cx="4858459" cy="1126906"/>
          </a:xfrm>
          <a:solidFill>
            <a:schemeClr val="bg2"/>
          </a:solidFill>
          <a:ln>
            <a:noFill/>
          </a:ln>
          <a:effectLst>
            <a:innerShdw blurRad="114300">
              <a:prstClr val="black"/>
            </a:innerShdw>
          </a:effectLst>
        </p:spPr>
        <p:txBody>
          <a:bodyPr anchor="ctr" anchorCtr="0"/>
          <a:lstStyle>
            <a:lvl1pPr marL="0" indent="0" algn="ctr">
              <a:buNone/>
              <a:defRPr sz="1800">
                <a:solidFill>
                  <a:schemeClr val="tx2">
                    <a:lumMod val="50000"/>
                  </a:schemeClr>
                </a:solidFill>
              </a:defRPr>
            </a:lvl1pPr>
            <a:lvl2pPr marL="530352" indent="0" algn="ctr">
              <a:buNone/>
              <a:defRPr sz="1800">
                <a:solidFill>
                  <a:schemeClr val="tx2">
                    <a:lumMod val="50000"/>
                  </a:schemeClr>
                </a:solidFill>
              </a:defRPr>
            </a:lvl2pPr>
            <a:lvl3pPr marL="987552" indent="0" algn="ctr">
              <a:buNone/>
              <a:defRPr sz="1600">
                <a:solidFill>
                  <a:schemeClr val="tx2">
                    <a:lumMod val="50000"/>
                  </a:schemeClr>
                </a:solidFill>
              </a:defRPr>
            </a:lvl3pPr>
            <a:lvl4pPr marL="1444752" indent="0" algn="ctr">
              <a:buNone/>
              <a:defRPr sz="1600">
                <a:solidFill>
                  <a:schemeClr val="tx2">
                    <a:lumMod val="50000"/>
                  </a:schemeClr>
                </a:solidFill>
              </a:defRPr>
            </a:lvl4pPr>
            <a:lvl5pPr marL="1901952" indent="0" algn="ctr">
              <a:buNone/>
              <a:defRPr sz="1400">
                <a:solidFill>
                  <a:schemeClr val="tx2">
                    <a:lumMod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L-Shape 20">
            <a:extLst>
              <a:ext uri="{FF2B5EF4-FFF2-40B4-BE49-F238E27FC236}">
                <a16:creationId xmlns=""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3" name="L-Shape 22">
            <a:extLst>
              <a:ext uri="{FF2B5EF4-FFF2-40B4-BE49-F238E27FC236}">
                <a16:creationId xmlns=""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4" name="L-Shape 23">
            <a:extLst>
              <a:ext uri="{FF2B5EF4-FFF2-40B4-BE49-F238E27FC236}">
                <a16:creationId xmlns=""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5" name="L-Shape 24">
            <a:extLst>
              <a:ext uri="{FF2B5EF4-FFF2-40B4-BE49-F238E27FC236}">
                <a16:creationId xmlns=""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72696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bwMode="ltGray">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20A2BD38-4A6C-44EB-900D-A3E3AE37854F}"/>
              </a:ext>
            </a:extLst>
          </p:cNvPr>
          <p:cNvSpPr/>
          <p:nvPr userDrawn="1"/>
        </p:nvSpPr>
        <p:spPr>
          <a:xfrm>
            <a:off x="6581723" y="404614"/>
            <a:ext cx="5191176" cy="6048772"/>
          </a:xfrm>
          <a:prstGeom prst="rect">
            <a:avLst/>
          </a:prstGeom>
          <a:gradFill flip="none" rotWithShape="1">
            <a:gsLst>
              <a:gs pos="0">
                <a:schemeClr val="tx2">
                  <a:lumMod val="50000"/>
                </a:schemeClr>
              </a:gs>
              <a:gs pos="36000">
                <a:schemeClr val="tx2"/>
              </a:gs>
              <a:gs pos="69000">
                <a:schemeClr val="tx2">
                  <a:lumMod val="75000"/>
                </a:schemeClr>
              </a:gs>
              <a:gs pos="97000">
                <a:schemeClr val="tx2">
                  <a:lumMod val="50000"/>
                </a:schemeClr>
              </a:gs>
            </a:gsLst>
            <a:lin ang="2700000" scaled="1"/>
            <a:tileRect/>
          </a:gradFill>
          <a:ln>
            <a:noFill/>
          </a:ln>
          <a:effectLst>
            <a:outerShdw blurRad="63500" sx="102000" sy="102000" algn="ctr" rotWithShape="0">
              <a:prstClr val="black">
                <a:alpha val="2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8" name="Rectangle 7" title="Background Shape"/>
          <p:cNvSpPr/>
          <p:nvPr/>
        </p:nvSpPr>
        <p:spPr>
          <a:xfrm>
            <a:off x="0" y="376"/>
            <a:ext cx="6096000" cy="68576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bwMode="white">
          <a:xfrm>
            <a:off x="586246" y="400665"/>
            <a:ext cx="4858460" cy="1428136"/>
          </a:xfrm>
        </p:spPr>
        <p:txBody>
          <a:bodyPr anchor="ctr" anchorCtr="0">
            <a:noAutofit/>
          </a:bodyPr>
          <a:lstStyle>
            <a:lvl1pPr algn="ctr">
              <a:lnSpc>
                <a:spcPct val="84000"/>
              </a:lnSpc>
              <a:defRPr sz="4800" baseline="0">
                <a:solidFill>
                  <a:schemeClr val="bg1"/>
                </a:solidFill>
              </a:defRPr>
            </a:lvl1pPr>
          </a:lstStyle>
          <a:p>
            <a:r>
              <a:rPr lang="en-US" noProof="0"/>
              <a:t>Click To Edit Master Title Style</a:t>
            </a:r>
          </a:p>
        </p:txBody>
      </p:sp>
      <p:sp>
        <p:nvSpPr>
          <p:cNvPr id="4" name="Text Placeholder 3"/>
          <p:cNvSpPr>
            <a:spLocks noGrp="1"/>
          </p:cNvSpPr>
          <p:nvPr>
            <p:ph type="body" sz="half" idx="2"/>
          </p:nvPr>
        </p:nvSpPr>
        <p:spPr>
          <a:xfrm>
            <a:off x="586246" y="2113935"/>
            <a:ext cx="4858460" cy="4247186"/>
          </a:xfrm>
        </p:spPr>
        <p:txBody>
          <a:bodyPr/>
          <a:lstStyle>
            <a:lvl1pPr marL="285750" indent="-285750">
              <a:lnSpc>
                <a:spcPct val="100000"/>
              </a:lnSpc>
              <a:spcBef>
                <a:spcPts val="0"/>
              </a:spcBef>
              <a:spcAft>
                <a:spcPts val="100"/>
              </a:spcAft>
              <a:buFont typeface="Arial" panose="020B0604020202020204" pitchFamily="34" charset="0"/>
              <a:buChar char="•"/>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a:xfrm>
            <a:off x="586246" y="6443554"/>
            <a:ext cx="1324322" cy="404614"/>
          </a:xfrm>
        </p:spPr>
        <p:txBody>
          <a:bodyPr/>
          <a:lstStyle>
            <a:lvl1pPr>
              <a:defRPr>
                <a:solidFill>
                  <a:schemeClr val="bg1"/>
                </a:solidFill>
              </a:defRPr>
            </a:lvl1pPr>
          </a:lstStyle>
          <a:p>
            <a:fld id="{3B77EF04-6424-4B70-94D1-FC932CBBDD9B}" type="datetimeFigureOut">
              <a:rPr lang="en-US" smtClean="0">
                <a:solidFill>
                  <a:prstClr val="white"/>
                </a:solidFill>
              </a:rPr>
              <a:pPr/>
              <a:t>08/01/2022</a:t>
            </a:fld>
            <a:endParaRPr lang="en-US" dirty="0">
              <a:solidFill>
                <a:prstClr val="white"/>
              </a:solidFill>
            </a:endParaRPr>
          </a:p>
        </p:txBody>
      </p:sp>
      <p:sp>
        <p:nvSpPr>
          <p:cNvPr id="6" name="Footer Placeholder 5"/>
          <p:cNvSpPr>
            <a:spLocks noGrp="1"/>
          </p:cNvSpPr>
          <p:nvPr>
            <p:ph type="ftr" sz="quarter" idx="11"/>
          </p:nvPr>
        </p:nvSpPr>
        <p:spPr>
          <a:xfrm>
            <a:off x="2825377" y="6453386"/>
            <a:ext cx="2619329" cy="404614"/>
          </a:xfrm>
        </p:spPr>
        <p:txBody>
          <a:bodyPr/>
          <a:lstStyle>
            <a:lvl1pPr>
              <a:defRPr>
                <a:solidFill>
                  <a:schemeClr val="bg1"/>
                </a:solidFill>
              </a:defRPr>
            </a:lvl1pPr>
          </a:lstStyle>
          <a:p>
            <a:r>
              <a:rPr lang="en-US" dirty="0">
                <a:solidFill>
                  <a:prstClr val="white"/>
                </a:solidFill>
              </a:rPr>
              <a:t>Add a footer </a:t>
            </a:r>
          </a:p>
        </p:txBody>
      </p:sp>
      <p:sp>
        <p:nvSpPr>
          <p:cNvPr id="7" name="Slide Number Placeholder 6"/>
          <p:cNvSpPr>
            <a:spLocks noGrp="1"/>
          </p:cNvSpPr>
          <p:nvPr>
            <p:ph type="sldNum" sz="quarter" idx="12"/>
          </p:nvPr>
        </p:nvSpPr>
        <p:spPr>
          <a:xfrm>
            <a:off x="10187939" y="6453386"/>
            <a:ext cx="1596292" cy="404614"/>
          </a:xfrm>
        </p:spPr>
        <p:txBody>
          <a:bodyPr/>
          <a:lstStyle>
            <a:lvl1pPr>
              <a:defRPr>
                <a:solidFill>
                  <a:schemeClr val="tx2"/>
                </a:solidFill>
              </a:defRPr>
            </a:lvl1pPr>
          </a:lstStyle>
          <a:p>
            <a:fld id="{B38049E5-7B53-4E85-8972-7D6C4BCE5BB9}" type="slidenum">
              <a:rPr lang="en-US" smtClean="0">
                <a:solidFill>
                  <a:srgbClr val="1F497D"/>
                </a:solidFill>
              </a:rPr>
              <a:pPr/>
              <a:t>‹#›</a:t>
            </a:fld>
            <a:endParaRPr lang="en-US" dirty="0">
              <a:solidFill>
                <a:srgbClr val="1F497D"/>
              </a:solidFill>
            </a:endParaRPr>
          </a:p>
        </p:txBody>
      </p:sp>
      <p:sp>
        <p:nvSpPr>
          <p:cNvPr id="9" name="Rectangle 8" title="Divider Bar"/>
          <p:cNvSpPr/>
          <p:nvPr/>
        </p:nvSpPr>
        <p:spPr>
          <a:xfrm>
            <a:off x="6024000" y="0"/>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L-Shape 20">
            <a:extLst>
              <a:ext uri="{FF2B5EF4-FFF2-40B4-BE49-F238E27FC236}">
                <a16:creationId xmlns="" xmlns:a16="http://schemas.microsoft.com/office/drawing/2014/main" id="{CB430D22-8AAF-444F-A6CE-7C02859083DF}"/>
              </a:ext>
            </a:extLst>
          </p:cNvPr>
          <p:cNvSpPr>
            <a:spLocks noChangeAspect="1"/>
          </p:cNvSpPr>
          <p:nvPr userDrawn="1"/>
        </p:nvSpPr>
        <p:spPr>
          <a:xfrm flipV="1">
            <a:off x="516927" y="335049"/>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3" name="L-Shape 22">
            <a:extLst>
              <a:ext uri="{FF2B5EF4-FFF2-40B4-BE49-F238E27FC236}">
                <a16:creationId xmlns="" xmlns:a16="http://schemas.microsoft.com/office/drawing/2014/main" id="{0D8BA010-8544-4718-9EA3-B0248C963FD4}"/>
              </a:ext>
            </a:extLst>
          </p:cNvPr>
          <p:cNvSpPr>
            <a:spLocks noChangeAspect="1"/>
          </p:cNvSpPr>
          <p:nvPr userDrawn="1"/>
        </p:nvSpPr>
        <p:spPr>
          <a:xfrm flipH="1" flipV="1">
            <a:off x="5085711" y="33029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4" name="L-Shape 23">
            <a:extLst>
              <a:ext uri="{FF2B5EF4-FFF2-40B4-BE49-F238E27FC236}">
                <a16:creationId xmlns="" xmlns:a16="http://schemas.microsoft.com/office/drawing/2014/main" id="{C0FFB550-21A6-456B-BA1A-EF145674866C}"/>
              </a:ext>
            </a:extLst>
          </p:cNvPr>
          <p:cNvSpPr>
            <a:spLocks noChangeAspect="1"/>
          </p:cNvSpPr>
          <p:nvPr userDrawn="1"/>
        </p:nvSpPr>
        <p:spPr>
          <a:xfrm>
            <a:off x="522817" y="1476927"/>
            <a:ext cx="403201" cy="395617"/>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5" name="L-Shape 24">
            <a:extLst>
              <a:ext uri="{FF2B5EF4-FFF2-40B4-BE49-F238E27FC236}">
                <a16:creationId xmlns="" xmlns:a16="http://schemas.microsoft.com/office/drawing/2014/main" id="{70EF88E9-8CAC-422B-A9A6-D9FD1F17DAE2}"/>
              </a:ext>
            </a:extLst>
          </p:cNvPr>
          <p:cNvSpPr>
            <a:spLocks noChangeAspect="1"/>
          </p:cNvSpPr>
          <p:nvPr userDrawn="1"/>
        </p:nvSpPr>
        <p:spPr>
          <a:xfrm flipH="1">
            <a:off x="5081769" y="1482001"/>
            <a:ext cx="410929" cy="403201"/>
          </a:xfrm>
          <a:prstGeom prst="corner">
            <a:avLst>
              <a:gd name="adj1" fmla="val 4470"/>
              <a:gd name="adj2" fmla="val 4823"/>
            </a:avLst>
          </a:prstGeom>
          <a:solidFill>
            <a:schemeClr val="bg2"/>
          </a:solidFill>
          <a:ln w="12700">
            <a:solidFill>
              <a:schemeClr val="bg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8" name="Content Placeholder 2">
            <a:extLst>
              <a:ext uri="{FF2B5EF4-FFF2-40B4-BE49-F238E27FC236}">
                <a16:creationId xmlns="" xmlns:a16="http://schemas.microsoft.com/office/drawing/2014/main" id="{ED439475-E625-4449-B42E-8F291D64A3C7}"/>
              </a:ext>
            </a:extLst>
          </p:cNvPr>
          <p:cNvSpPr>
            <a:spLocks noGrp="1"/>
          </p:cNvSpPr>
          <p:nvPr>
            <p:ph idx="1"/>
          </p:nvPr>
        </p:nvSpPr>
        <p:spPr>
          <a:xfrm>
            <a:off x="6695360" y="518474"/>
            <a:ext cx="4910394" cy="5759777"/>
          </a:xfrm>
          <a:solidFill>
            <a:schemeClr val="bg2"/>
          </a:solidFill>
          <a:ln>
            <a:noFill/>
          </a:ln>
          <a:effectLst>
            <a:innerShdw blurRad="114300">
              <a:prstClr val="black"/>
            </a:innerShdw>
          </a:effectLst>
        </p:spPr>
        <p:txBody>
          <a:bodyPr vert="horz" lIns="91440" tIns="45720" rIns="91440" bIns="45720" rtlCol="0" anchor="ctr" anchorCtr="0">
            <a:noAutofit/>
          </a:bodyPr>
          <a:lstStyle>
            <a:lvl1pPr>
              <a:defRPr lang="en-US" sz="1800">
                <a:solidFill>
                  <a:schemeClr val="tx2">
                    <a:lumMod val="50000"/>
                  </a:schemeClr>
                </a:solidFill>
              </a:defRPr>
            </a:lvl1pPr>
            <a:lvl2pPr>
              <a:defRPr lang="en-US" sz="1800">
                <a:solidFill>
                  <a:schemeClr val="tx2">
                    <a:lumMod val="50000"/>
                  </a:schemeClr>
                </a:solidFill>
              </a:defRPr>
            </a:lvl2pPr>
            <a:lvl3pPr>
              <a:defRPr lang="en-US" sz="1600">
                <a:solidFill>
                  <a:schemeClr val="tx2">
                    <a:lumMod val="50000"/>
                  </a:schemeClr>
                </a:solidFill>
              </a:defRPr>
            </a:lvl3pPr>
            <a:lvl4pPr>
              <a:defRPr lang="en-US" sz="1600">
                <a:solidFill>
                  <a:schemeClr val="tx2">
                    <a:lumMod val="50000"/>
                  </a:schemeClr>
                </a:solidFill>
              </a:defRPr>
            </a:lvl4pPr>
            <a:lvl5pPr>
              <a:defRPr lang="en-US" sz="1400">
                <a:solidFill>
                  <a:schemeClr val="tx2">
                    <a:lumMod val="50000"/>
                  </a:schemeClr>
                </a:solidFill>
              </a:defRPr>
            </a:lvl5pPr>
          </a:lstStyle>
          <a:p>
            <a:pPr marL="0" lvl="0" indent="0" algn="ctr">
              <a:buNone/>
            </a:pPr>
            <a:r>
              <a:rPr lang="en-US" noProof="0" smtClean="0"/>
              <a:t>Click to edit Master text styles</a:t>
            </a:r>
          </a:p>
          <a:p>
            <a:pPr marL="0" lvl="1" indent="0" algn="ctr">
              <a:buNone/>
            </a:pPr>
            <a:r>
              <a:rPr lang="en-US" noProof="0" smtClean="0"/>
              <a:t>Second level</a:t>
            </a:r>
          </a:p>
          <a:p>
            <a:pPr marL="0" lvl="2" indent="0" algn="ctr">
              <a:buNone/>
            </a:pPr>
            <a:r>
              <a:rPr lang="en-US" noProof="0" smtClean="0"/>
              <a:t>Third level</a:t>
            </a:r>
          </a:p>
          <a:p>
            <a:pPr marL="0" lvl="3" indent="0" algn="ctr">
              <a:buNone/>
            </a:pPr>
            <a:r>
              <a:rPr lang="en-US" noProof="0" smtClean="0"/>
              <a:t>Fourth level</a:t>
            </a:r>
          </a:p>
          <a:p>
            <a:pPr marL="0" lvl="4" indent="0" algn="ctr">
              <a:buNone/>
            </a:pPr>
            <a:r>
              <a:rPr lang="en-US" noProof="0" smtClean="0"/>
              <a:t>Fifth level</a:t>
            </a:r>
            <a:endParaRPr lang="en-US" noProof="0"/>
          </a:p>
        </p:txBody>
      </p:sp>
    </p:spTree>
    <p:extLst>
      <p:ext uri="{BB962C8B-B14F-4D97-AF65-F5344CB8AC3E}">
        <p14:creationId xmlns:p14="http://schemas.microsoft.com/office/powerpoint/2010/main" val="3792631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TItle, and Caption">
    <p:spTree>
      <p:nvGrpSpPr>
        <p:cNvPr id="1" name=""/>
        <p:cNvGrpSpPr/>
        <p:nvPr/>
      </p:nvGrpSpPr>
      <p:grpSpPr>
        <a:xfrm>
          <a:off x="0" y="0"/>
          <a:ext cx="0" cy="0"/>
          <a:chOff x="0" y="0"/>
          <a:chExt cx="0" cy="0"/>
        </a:xfrm>
      </p:grpSpPr>
      <p:sp>
        <p:nvSpPr>
          <p:cNvPr id="8" name="Rectangle 7" title="Background Shape"/>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1F430D42-50DC-4502-A3E8-251FE7F0809D}"/>
              </a:ext>
            </a:extLst>
          </p:cNvPr>
          <p:cNvSpPr/>
          <p:nvPr userDrawn="1"/>
        </p:nvSpPr>
        <p:spPr>
          <a:xfrm>
            <a:off x="507591" y="5289755"/>
            <a:ext cx="5270049" cy="101272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76923C"/>
              </a:solidFill>
            </a:endParaRPr>
          </a:p>
        </p:txBody>
      </p:sp>
      <p:sp>
        <p:nvSpPr>
          <p:cNvPr id="11" name="Rectangle: Diagonal Corners Snipped 10">
            <a:extLst>
              <a:ext uri="{FF2B5EF4-FFF2-40B4-BE49-F238E27FC236}">
                <a16:creationId xmlns="" xmlns:a16="http://schemas.microsoft.com/office/drawing/2014/main" id="{836AFDEB-3C72-49E0-9B45-DC9EFBA6587F}"/>
              </a:ext>
            </a:extLst>
          </p:cNvPr>
          <p:cNvSpPr/>
          <p:nvPr userDrawn="1"/>
        </p:nvSpPr>
        <p:spPr bwMode="white">
          <a:xfrm>
            <a:off x="507591" y="409286"/>
            <a:ext cx="5270049" cy="4732985"/>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hasCustomPrompt="1"/>
          </p:nvPr>
        </p:nvSpPr>
        <p:spPr>
          <a:xfrm>
            <a:off x="6930776" y="477366"/>
            <a:ext cx="4644000" cy="1341602"/>
          </a:xfrm>
        </p:spPr>
        <p:txBody>
          <a:bodyPr anchor="ctr" anchorCtr="0">
            <a:normAutofit/>
          </a:bodyPr>
          <a:lstStyle>
            <a:lvl1pPr algn="ctr">
              <a:lnSpc>
                <a:spcPct val="84000"/>
              </a:lnSpc>
              <a:defRPr sz="48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6930775" y="1966451"/>
            <a:ext cx="4644001" cy="4388615"/>
          </a:xfrm>
        </p:spPr>
        <p:txBody>
          <a:bodyPr/>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a:xfrm>
            <a:off x="507591" y="6453386"/>
            <a:ext cx="1204572" cy="404614"/>
          </a:xfrm>
        </p:spPr>
        <p:txBody>
          <a:bodyPr/>
          <a:lstStyle>
            <a:lvl1pPr>
              <a:defRPr>
                <a:solidFill>
                  <a:schemeClr val="bg1"/>
                </a:solidFill>
              </a:defRPr>
            </a:lvl1pPr>
          </a:lstStyle>
          <a:p>
            <a:fld id="{3B77EF04-6424-4B70-94D1-FC932CBBDD9B}" type="datetimeFigureOut">
              <a:rPr lang="en-US" smtClean="0">
                <a:solidFill>
                  <a:prstClr val="white"/>
                </a:solidFill>
              </a:rPr>
              <a:pPr/>
              <a:t>08/01/2022</a:t>
            </a:fld>
            <a:endParaRPr lang="en-US" dirty="0">
              <a:solidFill>
                <a:prstClr val="white"/>
              </a:solidFill>
            </a:endParaRPr>
          </a:p>
        </p:txBody>
      </p:sp>
      <p:sp>
        <p:nvSpPr>
          <p:cNvPr id="6" name="Footer Placeholder 5"/>
          <p:cNvSpPr>
            <a:spLocks noGrp="1"/>
          </p:cNvSpPr>
          <p:nvPr>
            <p:ph type="ftr" sz="quarter" idx="11"/>
          </p:nvPr>
        </p:nvSpPr>
        <p:spPr>
          <a:xfrm>
            <a:off x="3403965" y="6453386"/>
            <a:ext cx="2373675" cy="404614"/>
          </a:xfrm>
        </p:spPr>
        <p:txBody>
          <a:bodyPr/>
          <a:lstStyle>
            <a:lvl1pPr>
              <a:defRPr>
                <a:solidFill>
                  <a:schemeClr val="bg1"/>
                </a:solidFill>
              </a:defRPr>
            </a:lvl1pPr>
          </a:lstStyle>
          <a:p>
            <a:r>
              <a:rPr lang="en-US" dirty="0">
                <a:solidFill>
                  <a:prstClr val="white"/>
                </a:solidFill>
              </a:rPr>
              <a:t>Add a footer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8049E5-7B53-4E85-8972-7D6C4BCE5BB9}" type="slidenum">
              <a:rPr lang="en-US" smtClean="0">
                <a:solidFill>
                  <a:srgbClr val="1F497D"/>
                </a:solidFill>
              </a:rPr>
              <a:pPr/>
              <a:t>‹#›</a:t>
            </a:fld>
            <a:endParaRPr lang="en-US" dirty="0">
              <a:solidFill>
                <a:srgbClr val="1F497D"/>
              </a:solidFill>
            </a:endParaRPr>
          </a:p>
        </p:txBody>
      </p:sp>
      <p:sp>
        <p:nvSpPr>
          <p:cNvPr id="9" name="Rectangle 8" title="Divider Bar"/>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sp>
        <p:nvSpPr>
          <p:cNvPr id="13" name="L-Shape 12">
            <a:extLst>
              <a:ext uri="{FF2B5EF4-FFF2-40B4-BE49-F238E27FC236}">
                <a16:creationId xmlns=""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sp>
        <p:nvSpPr>
          <p:cNvPr id="10" name="Picture Placeholder 9">
            <a:extLst>
              <a:ext uri="{FF2B5EF4-FFF2-40B4-BE49-F238E27FC236}">
                <a16:creationId xmlns="" xmlns:a16="http://schemas.microsoft.com/office/drawing/2014/main" id="{3BDA3A4D-2561-4EEB-8787-E1A652565755}"/>
              </a:ext>
            </a:extLst>
          </p:cNvPr>
          <p:cNvSpPr>
            <a:spLocks noGrp="1"/>
          </p:cNvSpPr>
          <p:nvPr>
            <p:ph type="pic" sz="quarter" idx="13"/>
          </p:nvPr>
        </p:nvSpPr>
        <p:spPr>
          <a:xfrm>
            <a:off x="806245" y="668595"/>
            <a:ext cx="4646651" cy="4198373"/>
          </a:xfrm>
          <a:prstGeom prst="snip2DiagRect">
            <a:avLst>
              <a:gd name="adj1" fmla="val 0"/>
              <a:gd name="adj2" fmla="val 10300"/>
            </a:avLst>
          </a:prstGeom>
          <a:ln w="38100">
            <a:solidFill>
              <a:schemeClr val="bg1"/>
            </a:solidFill>
          </a:ln>
          <a:effectLst>
            <a:innerShdw blurRad="114300">
              <a:prstClr val="black"/>
            </a:innerShdw>
          </a:effectLst>
        </p:spPr>
        <p:txBody>
          <a:bodyPr/>
          <a:lstStyle>
            <a:lvl1pPr>
              <a:defRPr>
                <a:solidFill>
                  <a:schemeClr val="bg1"/>
                </a:solidFill>
              </a:defRPr>
            </a:lvl1pPr>
          </a:lstStyle>
          <a:p>
            <a:r>
              <a:rPr lang="en-US" noProof="0" smtClean="0"/>
              <a:t>Click icon to add picture</a:t>
            </a:r>
            <a:endParaRPr lang="en-US" noProof="0" dirty="0"/>
          </a:p>
        </p:txBody>
      </p:sp>
      <p:sp>
        <p:nvSpPr>
          <p:cNvPr id="16" name="Text Placeholder 15">
            <a:extLst>
              <a:ext uri="{FF2B5EF4-FFF2-40B4-BE49-F238E27FC236}">
                <a16:creationId xmlns="" xmlns:a16="http://schemas.microsoft.com/office/drawing/2014/main" id="{FBB32A6B-92AA-4208-9120-FFC166CE751C}"/>
              </a:ext>
            </a:extLst>
          </p:cNvPr>
          <p:cNvSpPr>
            <a:spLocks noGrp="1"/>
          </p:cNvSpPr>
          <p:nvPr>
            <p:ph type="body" sz="quarter" idx="14"/>
          </p:nvPr>
        </p:nvSpPr>
        <p:spPr>
          <a:xfrm>
            <a:off x="570275" y="5352418"/>
            <a:ext cx="5148000" cy="900000"/>
          </a:xfrm>
          <a:solidFill>
            <a:schemeClr val="bg2"/>
          </a:solidFill>
          <a:effectLst>
            <a:innerShdw blurRad="114300">
              <a:prstClr val="black">
                <a:alpha val="34000"/>
              </a:prstClr>
            </a:innerShdw>
          </a:effectLst>
        </p:spPr>
        <p:txBody>
          <a:bodyPr anchor="ctr" anchorCtr="0"/>
          <a:lstStyle>
            <a:lvl1pPr marL="0" indent="0" algn="ctr">
              <a:buFont typeface="Arial" panose="020B0604020202020204" pitchFamily="34" charset="0"/>
              <a:buNone/>
              <a:defRPr sz="1800">
                <a:solidFill>
                  <a:schemeClr val="accent3"/>
                </a:solidFill>
              </a:defRPr>
            </a:lvl1pPr>
            <a:lvl2pPr marL="530352" indent="0" algn="ctr">
              <a:buFont typeface="Arial" panose="020B0604020202020204" pitchFamily="34" charset="0"/>
              <a:buNone/>
              <a:defRPr sz="1800">
                <a:solidFill>
                  <a:schemeClr val="accent3"/>
                </a:solidFill>
              </a:defRPr>
            </a:lvl2pPr>
            <a:lvl3pPr marL="987552" indent="0" algn="ctr">
              <a:buFont typeface="Arial" panose="020B0604020202020204" pitchFamily="34" charset="0"/>
              <a:buNone/>
              <a:defRPr sz="1600">
                <a:solidFill>
                  <a:schemeClr val="accent3"/>
                </a:solidFill>
              </a:defRPr>
            </a:lvl3pPr>
            <a:lvl4pPr marL="1444752" indent="0" algn="ctr">
              <a:buFont typeface="Arial" panose="020B0604020202020204" pitchFamily="34" charset="0"/>
              <a:buNone/>
              <a:defRPr sz="1600">
                <a:solidFill>
                  <a:schemeClr val="accent3"/>
                </a:solidFill>
              </a:defRPr>
            </a:lvl4pPr>
            <a:lvl5pPr marL="1901952" indent="0" algn="ctr">
              <a:buFont typeface="Arial" panose="020B0604020202020204" pitchFamily="34" charset="0"/>
              <a:buNone/>
              <a:defRPr sz="1400">
                <a:solidFill>
                  <a:schemeClr val="accent3"/>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0" name="L-Shape 19">
            <a:extLst>
              <a:ext uri="{FF2B5EF4-FFF2-40B4-BE49-F238E27FC236}">
                <a16:creationId xmlns=""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sp>
        <p:nvSpPr>
          <p:cNvPr id="21" name="L-Shape 20">
            <a:extLst>
              <a:ext uri="{FF2B5EF4-FFF2-40B4-BE49-F238E27FC236}">
                <a16:creationId xmlns=""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cxnSp>
        <p:nvCxnSpPr>
          <p:cNvPr id="23" name="Straight Connector 22">
            <a:extLst>
              <a:ext uri="{FF2B5EF4-FFF2-40B4-BE49-F238E27FC236}">
                <a16:creationId xmlns=""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877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1" y="376"/>
            <a:ext cx="6234898"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Diagonal Corners Snipped 10">
            <a:extLst>
              <a:ext uri="{FF2B5EF4-FFF2-40B4-BE49-F238E27FC236}">
                <a16:creationId xmlns="" xmlns:a16="http://schemas.microsoft.com/office/drawing/2014/main" id="{836AFDEB-3C72-49E0-9B45-DC9EFBA6587F}"/>
              </a:ext>
            </a:extLst>
          </p:cNvPr>
          <p:cNvSpPr/>
          <p:nvPr userDrawn="1"/>
        </p:nvSpPr>
        <p:spPr bwMode="white">
          <a:xfrm>
            <a:off x="507591" y="409286"/>
            <a:ext cx="5270049" cy="5945780"/>
          </a:xfrm>
          <a:prstGeom prst="snip2DiagRect">
            <a:avLst>
              <a:gd name="adj1" fmla="val 0"/>
              <a:gd name="adj2" fmla="val 10697"/>
            </a:avLst>
          </a:prstGeom>
          <a:solidFill>
            <a:schemeClr val="accent3"/>
          </a:solidFill>
          <a:ln>
            <a:noFill/>
          </a:ln>
          <a:effectLst>
            <a:outerShdw blurRad="63500" sx="102000" sy="102000" algn="ctr"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title" hasCustomPrompt="1"/>
          </p:nvPr>
        </p:nvSpPr>
        <p:spPr>
          <a:xfrm>
            <a:off x="6930776" y="477366"/>
            <a:ext cx="4644000" cy="1341602"/>
          </a:xfrm>
        </p:spPr>
        <p:txBody>
          <a:bodyPr anchor="ctr" anchorCtr="0">
            <a:normAutofit/>
          </a:bodyPr>
          <a:lstStyle>
            <a:lvl1pPr algn="ctr">
              <a:lnSpc>
                <a:spcPct val="84000"/>
              </a:lnSpc>
              <a:defRPr sz="4800" baseline="0">
                <a:solidFill>
                  <a:schemeClr val="tx2"/>
                </a:solidFill>
              </a:defRPr>
            </a:lvl1pPr>
          </a:lstStyle>
          <a:p>
            <a:r>
              <a:rPr lang="en-US" noProof="0"/>
              <a:t>Click To Edit Master Title Style</a:t>
            </a:r>
          </a:p>
        </p:txBody>
      </p:sp>
      <p:sp>
        <p:nvSpPr>
          <p:cNvPr id="4" name="Text Placeholder 3"/>
          <p:cNvSpPr>
            <a:spLocks noGrp="1"/>
          </p:cNvSpPr>
          <p:nvPr>
            <p:ph type="body" sz="half" idx="2"/>
          </p:nvPr>
        </p:nvSpPr>
        <p:spPr>
          <a:xfrm>
            <a:off x="6930775" y="1966451"/>
            <a:ext cx="4644001" cy="4388615"/>
          </a:xfrm>
        </p:spPr>
        <p:txBody>
          <a:bodyPr/>
          <a:lstStyle>
            <a:lvl1pPr marL="285750" indent="-285750">
              <a:lnSpc>
                <a:spcPct val="100000"/>
              </a:lnSpc>
              <a:spcBef>
                <a:spcPts val="0"/>
              </a:spcBef>
              <a:spcAft>
                <a:spcPts val="0"/>
              </a:spcAft>
              <a:buFont typeface="Arial" panose="020B0604020202020204" pitchFamily="34" charset="0"/>
              <a:buChar char="•"/>
              <a:defRPr sz="18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5" name="Date Placeholder 4"/>
          <p:cNvSpPr>
            <a:spLocks noGrp="1"/>
          </p:cNvSpPr>
          <p:nvPr>
            <p:ph type="dt" sz="half" idx="10"/>
          </p:nvPr>
        </p:nvSpPr>
        <p:spPr>
          <a:xfrm>
            <a:off x="507591" y="6453386"/>
            <a:ext cx="1204572" cy="404614"/>
          </a:xfrm>
        </p:spPr>
        <p:txBody>
          <a:bodyPr/>
          <a:lstStyle>
            <a:lvl1pPr>
              <a:defRPr>
                <a:solidFill>
                  <a:schemeClr val="bg1"/>
                </a:solidFill>
              </a:defRPr>
            </a:lvl1pPr>
          </a:lstStyle>
          <a:p>
            <a:fld id="{3B77EF04-6424-4B70-94D1-FC932CBBDD9B}" type="datetimeFigureOut">
              <a:rPr lang="en-US" smtClean="0">
                <a:solidFill>
                  <a:prstClr val="white"/>
                </a:solidFill>
              </a:rPr>
              <a:pPr/>
              <a:t>08/01/2022</a:t>
            </a:fld>
            <a:endParaRPr lang="en-US" dirty="0">
              <a:solidFill>
                <a:prstClr val="white"/>
              </a:solidFill>
            </a:endParaRPr>
          </a:p>
        </p:txBody>
      </p:sp>
      <p:sp>
        <p:nvSpPr>
          <p:cNvPr id="6" name="Footer Placeholder 5"/>
          <p:cNvSpPr>
            <a:spLocks noGrp="1"/>
          </p:cNvSpPr>
          <p:nvPr>
            <p:ph type="ftr" sz="quarter" idx="11"/>
          </p:nvPr>
        </p:nvSpPr>
        <p:spPr>
          <a:xfrm>
            <a:off x="3403965" y="6453386"/>
            <a:ext cx="2373675" cy="404614"/>
          </a:xfrm>
        </p:spPr>
        <p:txBody>
          <a:bodyPr/>
          <a:lstStyle>
            <a:lvl1pPr>
              <a:defRPr>
                <a:solidFill>
                  <a:schemeClr val="bg1"/>
                </a:solidFill>
              </a:defRPr>
            </a:lvl1pPr>
          </a:lstStyle>
          <a:p>
            <a:r>
              <a:rPr lang="en-US" dirty="0">
                <a:solidFill>
                  <a:prstClr val="white"/>
                </a:solidFill>
              </a:rPr>
              <a:t>Add a footer </a:t>
            </a: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38049E5-7B53-4E85-8972-7D6C4BCE5BB9}" type="slidenum">
              <a:rPr lang="en-US" smtClean="0">
                <a:solidFill>
                  <a:srgbClr val="1F497D"/>
                </a:solidFill>
              </a:rPr>
              <a:pPr/>
              <a:t>‹#›</a:t>
            </a:fld>
            <a:endParaRPr lang="en-US" dirty="0">
              <a:solidFill>
                <a:srgbClr val="1F497D"/>
              </a:solidFill>
            </a:endParaRPr>
          </a:p>
        </p:txBody>
      </p:sp>
      <p:sp>
        <p:nvSpPr>
          <p:cNvPr id="9" name="Rectangle 8" title="Divider Bar"/>
          <p:cNvSpPr/>
          <p:nvPr/>
        </p:nvSpPr>
        <p:spPr>
          <a:xfrm>
            <a:off x="6234897" y="-376"/>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L-Shape 11">
            <a:extLst>
              <a:ext uri="{FF2B5EF4-FFF2-40B4-BE49-F238E27FC236}">
                <a16:creationId xmlns="" xmlns:a16="http://schemas.microsoft.com/office/drawing/2014/main" id="{26A5AA85-E28D-4647-B000-742C83A8047D}"/>
              </a:ext>
            </a:extLst>
          </p:cNvPr>
          <p:cNvSpPr>
            <a:spLocks noChangeAspect="1"/>
          </p:cNvSpPr>
          <p:nvPr userDrawn="1"/>
        </p:nvSpPr>
        <p:spPr>
          <a:xfrm flipV="1">
            <a:off x="6845770" y="372071"/>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sp>
        <p:nvSpPr>
          <p:cNvPr id="13" name="L-Shape 12">
            <a:extLst>
              <a:ext uri="{FF2B5EF4-FFF2-40B4-BE49-F238E27FC236}">
                <a16:creationId xmlns="" xmlns:a16="http://schemas.microsoft.com/office/drawing/2014/main" id="{C3CD9875-0A2E-4F4D-ACB7-87DD98EED9D0}"/>
              </a:ext>
            </a:extLst>
          </p:cNvPr>
          <p:cNvSpPr>
            <a:spLocks noChangeAspect="1"/>
          </p:cNvSpPr>
          <p:nvPr userDrawn="1"/>
        </p:nvSpPr>
        <p:spPr>
          <a:xfrm flipH="1">
            <a:off x="11058438" y="5819525"/>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sp>
        <p:nvSpPr>
          <p:cNvPr id="19" name="Picture Placeholder 18">
            <a:extLst>
              <a:ext uri="{FF2B5EF4-FFF2-40B4-BE49-F238E27FC236}">
                <a16:creationId xmlns="" xmlns:a16="http://schemas.microsoft.com/office/drawing/2014/main" id="{D57F3340-8A42-40F0-BF5B-EEF6E3E88E6E}"/>
              </a:ext>
            </a:extLst>
          </p:cNvPr>
          <p:cNvSpPr>
            <a:spLocks noGrp="1"/>
          </p:cNvSpPr>
          <p:nvPr>
            <p:ph type="pic" idx="1"/>
          </p:nvPr>
        </p:nvSpPr>
        <p:spPr>
          <a:xfrm>
            <a:off x="806246" y="668595"/>
            <a:ext cx="4646651" cy="5383413"/>
          </a:xfrm>
          <a:custGeom>
            <a:avLst/>
            <a:gdLst>
              <a:gd name="connsiteX0" fmla="*/ 0 w 4646651"/>
              <a:gd name="connsiteY0" fmla="*/ 0 h 5383413"/>
              <a:gd name="connsiteX1" fmla="*/ 4168046 w 4646651"/>
              <a:gd name="connsiteY1" fmla="*/ 0 h 5383413"/>
              <a:gd name="connsiteX2" fmla="*/ 4646651 w 4646651"/>
              <a:gd name="connsiteY2" fmla="*/ 478605 h 5383413"/>
              <a:gd name="connsiteX3" fmla="*/ 4646651 w 4646651"/>
              <a:gd name="connsiteY3" fmla="*/ 5383413 h 5383413"/>
              <a:gd name="connsiteX4" fmla="*/ 478605 w 4646651"/>
              <a:gd name="connsiteY4" fmla="*/ 5383413 h 5383413"/>
              <a:gd name="connsiteX5" fmla="*/ 0 w 4646651"/>
              <a:gd name="connsiteY5" fmla="*/ 4904808 h 538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6651" h="5383413">
                <a:moveTo>
                  <a:pt x="0" y="0"/>
                </a:moveTo>
                <a:lnTo>
                  <a:pt x="4168046" y="0"/>
                </a:lnTo>
                <a:lnTo>
                  <a:pt x="4646651" y="478605"/>
                </a:lnTo>
                <a:lnTo>
                  <a:pt x="4646651" y="5383413"/>
                </a:lnTo>
                <a:lnTo>
                  <a:pt x="478605" y="5383413"/>
                </a:lnTo>
                <a:lnTo>
                  <a:pt x="0" y="4904808"/>
                </a:lnTo>
                <a:close/>
              </a:path>
            </a:pathLst>
          </a:custGeom>
          <a:ln w="57150">
            <a:solidFill>
              <a:schemeClr val="bg1"/>
            </a:solidFill>
          </a:ln>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0" name="L-Shape 19">
            <a:extLst>
              <a:ext uri="{FF2B5EF4-FFF2-40B4-BE49-F238E27FC236}">
                <a16:creationId xmlns="" xmlns:a16="http://schemas.microsoft.com/office/drawing/2014/main" id="{CC096F9F-3AD4-4FC8-823F-DBD962E2E1C6}"/>
              </a:ext>
            </a:extLst>
          </p:cNvPr>
          <p:cNvSpPr>
            <a:spLocks noChangeAspect="1"/>
          </p:cNvSpPr>
          <p:nvPr userDrawn="1"/>
        </p:nvSpPr>
        <p:spPr>
          <a:xfrm flipH="1" flipV="1">
            <a:off x="11021316" y="361496"/>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sp>
        <p:nvSpPr>
          <p:cNvPr id="21" name="L-Shape 20">
            <a:extLst>
              <a:ext uri="{FF2B5EF4-FFF2-40B4-BE49-F238E27FC236}">
                <a16:creationId xmlns="" xmlns:a16="http://schemas.microsoft.com/office/drawing/2014/main" id="{9CFFEAD0-9992-49A8-A068-3357E08CD7C0}"/>
              </a:ext>
            </a:extLst>
          </p:cNvPr>
          <p:cNvSpPr>
            <a:spLocks noChangeAspect="1"/>
          </p:cNvSpPr>
          <p:nvPr userDrawn="1"/>
        </p:nvSpPr>
        <p:spPr>
          <a:xfrm>
            <a:off x="6865431" y="5819524"/>
            <a:ext cx="625971" cy="614197"/>
          </a:xfrm>
          <a:prstGeom prst="corner">
            <a:avLst>
              <a:gd name="adj1" fmla="val 4470"/>
              <a:gd name="adj2" fmla="val 4823"/>
            </a:avLst>
          </a:prstGeom>
          <a:solidFill>
            <a:schemeClr val="tx2"/>
          </a:solidFill>
          <a:ln w="28575">
            <a:solidFill>
              <a:schemeClr val="tx2"/>
            </a:solidFill>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srgbClr val="1F497D"/>
              </a:solidFill>
            </a:endParaRPr>
          </a:p>
        </p:txBody>
      </p:sp>
      <p:cxnSp>
        <p:nvCxnSpPr>
          <p:cNvPr id="23" name="Straight Connector 22">
            <a:extLst>
              <a:ext uri="{FF2B5EF4-FFF2-40B4-BE49-F238E27FC236}">
                <a16:creationId xmlns="" xmlns:a16="http://schemas.microsoft.com/office/drawing/2014/main" id="{D470145D-417E-4648-AB08-0A7974A629E0}"/>
              </a:ext>
            </a:extLst>
          </p:cNvPr>
          <p:cNvCxnSpPr/>
          <p:nvPr userDrawn="1"/>
        </p:nvCxnSpPr>
        <p:spPr>
          <a:xfrm>
            <a:off x="7118556" y="1789472"/>
            <a:ext cx="428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blackWhite">
      <p:bgPr>
        <a:gradFill flip="none" rotWithShape="1">
          <a:gsLst>
            <a:gs pos="0">
              <a:schemeClr val="bg2">
                <a:lumMod val="50000"/>
              </a:schemeClr>
            </a:gs>
            <a:gs pos="33000">
              <a:schemeClr val="bg2"/>
            </a:gs>
            <a:gs pos="66000">
              <a:schemeClr val="bg2">
                <a:lumMod val="75000"/>
              </a:schemeClr>
            </a:gs>
            <a:gs pos="97000">
              <a:schemeClr val="bg2">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5025" y="1301360"/>
            <a:ext cx="9612971" cy="2852737"/>
          </a:xfrm>
        </p:spPr>
        <p:txBody>
          <a:bodyPr anchor="b">
            <a:normAutofit/>
          </a:bodyPr>
          <a:lstStyle>
            <a:lvl1pPr algn="r">
              <a:defRPr sz="7200" cap="none" baseline="0">
                <a:solidFill>
                  <a:schemeClr val="tx1"/>
                </a:solidFill>
              </a:defRPr>
            </a:lvl1pPr>
          </a:lstStyle>
          <a:p>
            <a:r>
              <a:rPr lang="en-US" noProof="0"/>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B77EF04-6424-4B70-94D1-FC932CBBDD9B}" type="datetimeFigureOut">
              <a:rPr lang="en-US" smtClean="0">
                <a:solidFill>
                  <a:srgbClr val="EEECE1"/>
                </a:solidFill>
              </a:rPr>
              <a:pPr/>
              <a:t>08/01/2022</a:t>
            </a:fld>
            <a:endParaRPr lang="en-US" dirty="0">
              <a:solidFill>
                <a:srgbClr val="EEECE1"/>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dirty="0">
                <a:solidFill>
                  <a:srgbClr val="EEECE1"/>
                </a:solidFill>
              </a:rPr>
              <a:t>Add a footer </a:t>
            </a: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38049E5-7B53-4E85-8972-7D6C4BCE5BB9}" type="slidenum">
              <a:rPr lang="en-US" smtClean="0">
                <a:solidFill>
                  <a:srgbClr val="EEECE1"/>
                </a:solidFill>
              </a:rPr>
              <a:pPr/>
              <a:t>‹#›</a:t>
            </a:fld>
            <a:endParaRPr lang="en-US" dirty="0">
              <a:solidFill>
                <a:srgbClr val="EEECE1"/>
              </a:solidFill>
            </a:endParaRPr>
          </a:p>
        </p:txBody>
      </p:sp>
      <p:sp>
        <p:nvSpPr>
          <p:cNvPr id="9" name="L-Shape 8">
            <a:extLst>
              <a:ext uri="{FF2B5EF4-FFF2-40B4-BE49-F238E27FC236}">
                <a16:creationId xmlns="" xmlns:a16="http://schemas.microsoft.com/office/drawing/2014/main" id="{BF5B4C6D-2825-4690-8D32-39CBF5E0F7E6}"/>
              </a:ext>
            </a:extLst>
          </p:cNvPr>
          <p:cNvSpPr/>
          <p:nvPr userDrawn="1"/>
        </p:nvSpPr>
        <p:spPr>
          <a:xfrm rot="10800000" flipV="1">
            <a:off x="8532326" y="1820272"/>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8" name="L-Shape 7">
            <a:extLst>
              <a:ext uri="{FF2B5EF4-FFF2-40B4-BE49-F238E27FC236}">
                <a16:creationId xmlns="" xmlns:a16="http://schemas.microsoft.com/office/drawing/2014/main" id="{DFD43940-6D78-4E75-BDB6-8792768BB894}"/>
              </a:ext>
            </a:extLst>
          </p:cNvPr>
          <p:cNvSpPr/>
          <p:nvPr userDrawn="1"/>
        </p:nvSpPr>
        <p:spPr>
          <a:xfrm flipH="1">
            <a:off x="8286318" y="1685652"/>
            <a:ext cx="3152309" cy="4408489"/>
          </a:xfrm>
          <a:prstGeom prst="corner">
            <a:avLst>
              <a:gd name="adj1" fmla="val 5837"/>
              <a:gd name="adj2" fmla="val 6502"/>
            </a:avLst>
          </a:prstGeom>
          <a:solidFill>
            <a:srgbClr val="EFEDE3"/>
          </a:solidFill>
          <a:ln>
            <a:solidFill>
              <a:srgbClr val="EFEDE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0145499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solidFill>
                  <a:schemeClr val="tx2"/>
                </a:solidFill>
              </a:defRPr>
            </a:lvl1pPr>
          </a:lstStyle>
          <a:p>
            <a:r>
              <a:rPr lang="en-US" noProof="0"/>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3B77EF04-6424-4B70-94D1-FC932CBBDD9B}" type="datetimeFigureOut">
              <a:rPr lang="en-US" smtClean="0">
                <a:solidFill>
                  <a:srgbClr val="1F497D"/>
                </a:solidFill>
              </a:rPr>
              <a:pPr/>
              <a:t>08/01/2022</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a:solidFill>
                  <a:srgbClr val="1F497D"/>
                </a:solidFill>
              </a:rPr>
              <a:t>Add a footer </a:t>
            </a:r>
          </a:p>
        </p:txBody>
      </p:sp>
      <p:sp>
        <p:nvSpPr>
          <p:cNvPr id="7" name="Slide Number Placeholder 6"/>
          <p:cNvSpPr>
            <a:spLocks noGrp="1"/>
          </p:cNvSpPr>
          <p:nvPr>
            <p:ph type="sldNum" sz="quarter" idx="12"/>
          </p:nvPr>
        </p:nvSpPr>
        <p:spPr/>
        <p:txBody>
          <a:bodyPr/>
          <a:lstStyle/>
          <a:p>
            <a:fld id="{B38049E5-7B53-4E85-8972-7D6C4BCE5BB9}"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378737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587220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685800"/>
            <a:ext cx="9601200" cy="1485900"/>
          </a:xfrm>
        </p:spPr>
        <p:txBody>
          <a:bodyPr>
            <a:normAutofit/>
          </a:bodyPr>
          <a:lstStyle>
            <a:lvl1pPr>
              <a:defRPr sz="4800">
                <a:solidFill>
                  <a:schemeClr val="tx2"/>
                </a:solidFill>
              </a:defRPr>
            </a:lvl1pPr>
          </a:lstStyle>
          <a:p>
            <a:r>
              <a:rPr lang="en-US" noProof="0"/>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3B77EF04-6424-4B70-94D1-FC932CBBDD9B}" type="datetimeFigureOut">
              <a:rPr lang="en-US" smtClean="0">
                <a:solidFill>
                  <a:srgbClr val="1F497D"/>
                </a:solidFill>
              </a:rPr>
              <a:pPr/>
              <a:t>08/01/2022</a:t>
            </a:fld>
            <a:endParaRPr lang="en-US" dirty="0">
              <a:solidFill>
                <a:srgbClr val="1F497D"/>
              </a:solidFill>
            </a:endParaRPr>
          </a:p>
        </p:txBody>
      </p:sp>
      <p:sp>
        <p:nvSpPr>
          <p:cNvPr id="8" name="Footer Placeholder 7"/>
          <p:cNvSpPr>
            <a:spLocks noGrp="1"/>
          </p:cNvSpPr>
          <p:nvPr>
            <p:ph type="ftr" sz="quarter" idx="11"/>
          </p:nvPr>
        </p:nvSpPr>
        <p:spPr/>
        <p:txBody>
          <a:bodyPr/>
          <a:lstStyle/>
          <a:p>
            <a:r>
              <a:rPr lang="en-US" dirty="0">
                <a:solidFill>
                  <a:srgbClr val="1F497D"/>
                </a:solidFill>
              </a:rPr>
              <a:t>Add a footer </a:t>
            </a:r>
          </a:p>
        </p:txBody>
      </p:sp>
      <p:sp>
        <p:nvSpPr>
          <p:cNvPr id="9" name="Slide Number Placeholder 8"/>
          <p:cNvSpPr>
            <a:spLocks noGrp="1"/>
          </p:cNvSpPr>
          <p:nvPr>
            <p:ph type="sldNum" sz="quarter" idx="12"/>
          </p:nvPr>
        </p:nvSpPr>
        <p:spPr/>
        <p:txBody>
          <a:bodyPr/>
          <a:lstStyle/>
          <a:p>
            <a:fld id="{B38049E5-7B53-4E85-8972-7D6C4BCE5BB9}" type="slidenum">
              <a:rPr lang="en-US" smtClean="0">
                <a:solidFill>
                  <a:srgbClr val="1F497D"/>
                </a:solidFill>
              </a:rPr>
              <a:pPr/>
              <a:t>‹#›</a:t>
            </a:fld>
            <a:endParaRPr lang="en-US" dirty="0">
              <a:solidFill>
                <a:srgbClr val="1F497D"/>
              </a:solidFill>
            </a:endParaRPr>
          </a:p>
        </p:txBody>
      </p:sp>
      <p:sp>
        <p:nvSpPr>
          <p:cNvPr id="11" name="L-Shape 10">
            <a:extLst>
              <a:ext uri="{FF2B5EF4-FFF2-40B4-BE49-F238E27FC236}">
                <a16:creationId xmlns="" xmlns:a16="http://schemas.microsoft.com/office/drawing/2014/main" id="{91236E78-C797-4C31-BA0C-DB193BAF6D2D}"/>
              </a:ext>
            </a:extLst>
          </p:cNvPr>
          <p:cNvSpPr/>
          <p:nvPr userDrawn="1"/>
        </p:nvSpPr>
        <p:spPr>
          <a:xfrm rot="10800000" flipV="1">
            <a:off x="8391654" y="1873024"/>
            <a:ext cx="2772000" cy="4158497"/>
          </a:xfrm>
          <a:prstGeom prst="corner">
            <a:avLst>
              <a:gd name="adj1" fmla="val 7397"/>
              <a:gd name="adj2" fmla="val 7750"/>
            </a:avLst>
          </a:prstGeom>
          <a:solidFill>
            <a:schemeClr val="accent3"/>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
        <p:nvSpPr>
          <p:cNvPr id="10" name="L-Shape 9">
            <a:extLst>
              <a:ext uri="{FF2B5EF4-FFF2-40B4-BE49-F238E27FC236}">
                <a16:creationId xmlns="" xmlns:a16="http://schemas.microsoft.com/office/drawing/2014/main" id="{BFA658F0-F295-40A9-8BA8-1F6CBDFBBE09}"/>
              </a:ext>
            </a:extLst>
          </p:cNvPr>
          <p:cNvSpPr/>
          <p:nvPr userDrawn="1"/>
        </p:nvSpPr>
        <p:spPr>
          <a:xfrm flipH="1">
            <a:off x="8152968" y="1752327"/>
            <a:ext cx="3152309" cy="4408489"/>
          </a:xfrm>
          <a:prstGeom prst="corner">
            <a:avLst>
              <a:gd name="adj1" fmla="val 7085"/>
              <a:gd name="adj2" fmla="val 7750"/>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69768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smtClean="0">
                <a:solidFill>
                  <a:srgbClr val="1F497D"/>
                </a:solidFill>
              </a:rPr>
              <a:pPr/>
              <a:t>08/01/2022</a:t>
            </a:fld>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a:solidFill>
                  <a:srgbClr val="1F497D"/>
                </a:solidFill>
              </a:rPr>
              <a:t>Add a footer </a:t>
            </a:r>
          </a:p>
        </p:txBody>
      </p:sp>
      <p:sp>
        <p:nvSpPr>
          <p:cNvPr id="5" name="Slide Number Placeholder 4"/>
          <p:cNvSpPr>
            <a:spLocks noGrp="1"/>
          </p:cNvSpPr>
          <p:nvPr>
            <p:ph type="sldNum" sz="quarter" idx="12"/>
          </p:nvPr>
        </p:nvSpPr>
        <p:spPr/>
        <p:txBody>
          <a:bodyPr/>
          <a:lstStyle/>
          <a:p>
            <a:fld id="{B38049E5-7B53-4E85-8972-7D6C4BCE5BB9}"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3490373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800"/>
            </a:lvl1pPr>
          </a:lstStyle>
          <a:p>
            <a:r>
              <a:rPr lang="en-US" noProof="0"/>
              <a:t>Click To Edit Master Title Style</a:t>
            </a:r>
          </a:p>
        </p:txBody>
      </p:sp>
      <p:sp>
        <p:nvSpPr>
          <p:cNvPr id="3" name="Date Placeholder 2"/>
          <p:cNvSpPr>
            <a:spLocks noGrp="1"/>
          </p:cNvSpPr>
          <p:nvPr>
            <p:ph type="dt" sz="half" idx="10"/>
          </p:nvPr>
        </p:nvSpPr>
        <p:spPr/>
        <p:txBody>
          <a:bodyPr/>
          <a:lstStyle/>
          <a:p>
            <a:fld id="{3B77EF04-6424-4B70-94D1-FC932CBBDD9B}" type="datetimeFigureOut">
              <a:rPr lang="en-US" smtClean="0">
                <a:solidFill>
                  <a:srgbClr val="1F497D"/>
                </a:solidFill>
              </a:rPr>
              <a:pPr/>
              <a:t>08/01/2022</a:t>
            </a:fld>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a:solidFill>
                  <a:srgbClr val="1F497D"/>
                </a:solidFill>
              </a:rPr>
              <a:t>Add a footer </a:t>
            </a:r>
          </a:p>
        </p:txBody>
      </p:sp>
      <p:sp>
        <p:nvSpPr>
          <p:cNvPr id="5" name="Slide Number Placeholder 4"/>
          <p:cNvSpPr>
            <a:spLocks noGrp="1"/>
          </p:cNvSpPr>
          <p:nvPr>
            <p:ph type="sldNum" sz="quarter" idx="12"/>
          </p:nvPr>
        </p:nvSpPr>
        <p:spPr/>
        <p:txBody>
          <a:bodyPr/>
          <a:lstStyle/>
          <a:p>
            <a:fld id="{B38049E5-7B53-4E85-8972-7D6C4BCE5BB9}" type="slidenum">
              <a:rPr lang="en-US" smtClean="0">
                <a:solidFill>
                  <a:srgbClr val="1F497D"/>
                </a:solidFill>
              </a:rPr>
              <a:pPr/>
              <a:t>‹#›</a:t>
            </a:fld>
            <a:endParaRPr lang="en-US" dirty="0">
              <a:solidFill>
                <a:srgbClr val="1F497D"/>
              </a:solidFill>
            </a:endParaRPr>
          </a:p>
        </p:txBody>
      </p:sp>
      <p:sp>
        <p:nvSpPr>
          <p:cNvPr id="7" name="Text Placeholder 6">
            <a:extLst>
              <a:ext uri="{FF2B5EF4-FFF2-40B4-BE49-F238E27FC236}">
                <a16:creationId xmlns="" xmlns:a16="http://schemas.microsoft.com/office/drawing/2014/main" id="{CAFD1631-6749-4027-9415-B72D163BBD58}"/>
              </a:ext>
            </a:extLst>
          </p:cNvPr>
          <p:cNvSpPr>
            <a:spLocks noGrp="1"/>
          </p:cNvSpPr>
          <p:nvPr>
            <p:ph type="body" sz="quarter" idx="13"/>
          </p:nvPr>
        </p:nvSpPr>
        <p:spPr>
          <a:xfrm>
            <a:off x="1560471" y="2297695"/>
            <a:ext cx="9071059" cy="2767600"/>
          </a:xfrm>
        </p:spPr>
        <p:txBody>
          <a:bodyPr anchor="ctr"/>
          <a:lstStyle>
            <a:lvl1pPr marL="0" indent="0" algn="ctr">
              <a:buNone/>
              <a:defRPr sz="6000"/>
            </a:lvl1pPr>
          </a:lstStyle>
          <a:p>
            <a:pPr lvl="0"/>
            <a:r>
              <a:rPr lang="en-US" noProof="0" smtClean="0"/>
              <a:t>Click to edit Master text styles</a:t>
            </a:r>
          </a:p>
        </p:txBody>
      </p:sp>
    </p:spTree>
    <p:extLst>
      <p:ext uri="{BB962C8B-B14F-4D97-AF65-F5344CB8AC3E}">
        <p14:creationId xmlns:p14="http://schemas.microsoft.com/office/powerpoint/2010/main" val="294092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7EF04-6424-4B70-94D1-FC932CBBDD9B}" type="datetimeFigureOut">
              <a:rPr lang="en-US" smtClean="0">
                <a:solidFill>
                  <a:srgbClr val="1F497D"/>
                </a:solidFill>
              </a:rPr>
              <a:pPr/>
              <a:t>08/01/2022</a:t>
            </a:fld>
            <a:endParaRPr lang="en-US" dirty="0">
              <a:solidFill>
                <a:srgbClr val="1F497D"/>
              </a:solidFill>
            </a:endParaRPr>
          </a:p>
        </p:txBody>
      </p:sp>
      <p:sp>
        <p:nvSpPr>
          <p:cNvPr id="3" name="Footer Placeholder 2"/>
          <p:cNvSpPr>
            <a:spLocks noGrp="1"/>
          </p:cNvSpPr>
          <p:nvPr>
            <p:ph type="ftr" sz="quarter" idx="11"/>
          </p:nvPr>
        </p:nvSpPr>
        <p:spPr/>
        <p:txBody>
          <a:bodyPr/>
          <a:lstStyle/>
          <a:p>
            <a:r>
              <a:rPr lang="en-US" dirty="0">
                <a:solidFill>
                  <a:srgbClr val="1F497D"/>
                </a:solidFill>
              </a:rPr>
              <a:t>Add a footer </a:t>
            </a:r>
          </a:p>
        </p:txBody>
      </p:sp>
      <p:sp>
        <p:nvSpPr>
          <p:cNvPr id="4" name="Slide Number Placeholder 3"/>
          <p:cNvSpPr>
            <a:spLocks noGrp="1"/>
          </p:cNvSpPr>
          <p:nvPr>
            <p:ph type="sldNum" sz="quarter" idx="12"/>
          </p:nvPr>
        </p:nvSpPr>
        <p:spPr/>
        <p:txBody>
          <a:bodyPr/>
          <a:lstStyle/>
          <a:p>
            <a:fld id="{B38049E5-7B53-4E85-8972-7D6C4BCE5BB9}" type="slidenum">
              <a:rPr lang="en-US" smtClean="0">
                <a:solidFill>
                  <a:srgbClr val="1F497D"/>
                </a:solidFill>
              </a:rPr>
              <a:pPr/>
              <a:t>‹#›</a:t>
            </a:fld>
            <a:endParaRPr lang="en-US" dirty="0">
              <a:solidFill>
                <a:srgbClr val="1F497D"/>
              </a:solidFill>
            </a:endParaRPr>
          </a:p>
        </p:txBody>
      </p:sp>
    </p:spTree>
    <p:extLst>
      <p:ext uri="{BB962C8B-B14F-4D97-AF65-F5344CB8AC3E}">
        <p14:creationId xmlns:p14="http://schemas.microsoft.com/office/powerpoint/2010/main" val="1343439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152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512630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884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346587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8" name="Footer Placeholder 7"/>
          <p:cNvSpPr>
            <a:spLocks noGrp="1"/>
          </p:cNvSpPr>
          <p:nvPr>
            <p:ph type="ftr" sz="quarter" idx="11"/>
          </p:nvPr>
        </p:nvSpPr>
        <p:spPr/>
        <p:txBody>
          <a:bodyPr/>
          <a:lstStyle/>
          <a:p>
            <a:endParaRPr lang="en-US" dirty="0">
              <a:solidFill>
                <a:srgbClr val="2E2B21">
                  <a:lumMod val="90000"/>
                  <a:lumOff val="10000"/>
                </a:srgb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471201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4" name="Footer Placeholder 3"/>
          <p:cNvSpPr>
            <a:spLocks noGrp="1"/>
          </p:cNvSpPr>
          <p:nvPr>
            <p:ph type="ftr" sz="quarter" idx="11"/>
          </p:nvPr>
        </p:nvSpPr>
        <p:spPr/>
        <p:txBody>
          <a:bodyPr/>
          <a:lstStyle/>
          <a:p>
            <a:endParaRPr lang="en-US" dirty="0">
              <a:solidFill>
                <a:srgbClr val="2E2B21">
                  <a:lumMod val="90000"/>
                  <a:lumOff val="10000"/>
                </a:srgb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61007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850225"/>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3" name="Footer Placeholder 2"/>
          <p:cNvSpPr>
            <a:spLocks noGrp="1"/>
          </p:cNvSpPr>
          <p:nvPr>
            <p:ph type="ftr" sz="quarter" idx="11"/>
          </p:nvPr>
        </p:nvSpPr>
        <p:spPr/>
        <p:txBody>
          <a:bodyPr/>
          <a:lstStyle/>
          <a:p>
            <a:endParaRPr lang="en-US" dirty="0">
              <a:solidFill>
                <a:srgbClr val="2E2B21">
                  <a:lumMod val="90000"/>
                  <a:lumOff val="10000"/>
                </a:srgb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1559696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2427184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6" name="Footer Placeholder 5"/>
          <p:cNvSpPr>
            <a:spLocks noGrp="1"/>
          </p:cNvSpPr>
          <p:nvPr>
            <p:ph type="ftr" sz="quarter" idx="11"/>
          </p:nvPr>
        </p:nvSpPr>
        <p:spPr/>
        <p:txBody>
          <a:bodyPr/>
          <a:lstStyle/>
          <a:p>
            <a:endParaRPr lang="en-US" dirty="0">
              <a:solidFill>
                <a:srgbClr val="2E2B21">
                  <a:lumMod val="90000"/>
                  <a:lumOff val="10000"/>
                </a:srgb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44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spTree>
    <p:extLst>
      <p:ext uri="{BB962C8B-B14F-4D97-AF65-F5344CB8AC3E}">
        <p14:creationId xmlns:p14="http://schemas.microsoft.com/office/powerpoint/2010/main" val="37516457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srgbClr val="2E2B21">
                    <a:lumMod val="90000"/>
                    <a:lumOff val="10000"/>
                  </a:srgbClr>
                </a:solidFill>
              </a:rPr>
              <a:pPr/>
              <a:t>08/01/2022</a:t>
            </a:fld>
            <a:endParaRPr lang="en-US" dirty="0">
              <a:solidFill>
                <a:srgbClr val="2E2B21">
                  <a:lumMod val="90000"/>
                  <a:lumOff val="10000"/>
                </a:srgbClr>
              </a:solidFill>
            </a:endParaRPr>
          </a:p>
        </p:txBody>
      </p:sp>
      <p:sp>
        <p:nvSpPr>
          <p:cNvPr id="5" name="Footer Placeholder 4"/>
          <p:cNvSpPr>
            <a:spLocks noGrp="1"/>
          </p:cNvSpPr>
          <p:nvPr>
            <p:ph type="ftr" sz="quarter" idx="11"/>
          </p:nvPr>
        </p:nvSpPr>
        <p:spPr/>
        <p:txBody>
          <a:bodyPr/>
          <a:lstStyle/>
          <a:p>
            <a:endParaRPr lang="en-US" dirty="0">
              <a:solidFill>
                <a:srgbClr val="2E2B21">
                  <a:lumMod val="90000"/>
                  <a:lumOff val="10000"/>
                </a:srgb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srgbClr val="2E2B21">
                    <a:lumMod val="90000"/>
                    <a:lumOff val="10000"/>
                  </a:srgbClr>
                </a:solidFill>
              </a:rPr>
              <a:pPr/>
              <a:t>‹#›</a:t>
            </a:fld>
            <a:endParaRPr lang="en-US" dirty="0">
              <a:solidFill>
                <a:srgbClr val="2E2B21">
                  <a:lumMod val="90000"/>
                  <a:lumOff val="10000"/>
                </a:srgb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726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5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E2AB48-6B81-443C-84F0-8098475CA912}" type="datetimeFigureOut">
              <a:rPr lang="en-US" smtClean="0"/>
              <a:pPr/>
              <a:t>08/01/2022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9ABD0-655E-4203-B2D8-6AEABBAE044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25E5463A-8C7C-435B-A44B-7B61150BE8D4}"/>
              </a:ext>
            </a:extLst>
          </p:cNvPr>
          <p:cNvGrpSpPr/>
          <p:nvPr userDrawn="1"/>
        </p:nvGrpSpPr>
        <p:grpSpPr>
          <a:xfrm>
            <a:off x="-8713" y="5486400"/>
            <a:ext cx="12204696" cy="1386478"/>
            <a:chOff x="-8713" y="5486400"/>
            <a:chExt cx="12204696" cy="1386478"/>
          </a:xfrm>
        </p:grpSpPr>
        <p:pic>
          <p:nvPicPr>
            <p:cNvPr id="11" name="Graphic 10">
              <a:extLst>
                <a:ext uri="{FF2B5EF4-FFF2-40B4-BE49-F238E27FC236}">
                  <a16:creationId xmlns:a16="http://schemas.microsoft.com/office/drawing/2014/main" xmlns="" id="{4144B2B5-9F80-4228-9E10-F356EC2E5C4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13" y="5494973"/>
              <a:ext cx="12200714" cy="1362075"/>
            </a:xfrm>
            <a:prstGeom prst="rect">
              <a:avLst/>
            </a:prstGeom>
          </p:spPr>
        </p:pic>
        <p:pic>
          <p:nvPicPr>
            <p:cNvPr id="12" name="Graphic 11">
              <a:extLst>
                <a:ext uri="{FF2B5EF4-FFF2-40B4-BE49-F238E27FC236}">
                  <a16:creationId xmlns:a16="http://schemas.microsoft.com/office/drawing/2014/main" xmlns="" id="{04659CE7-6D4A-4EBD-8E75-5296445C74A3}"/>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10150" y="5486400"/>
              <a:ext cx="7185833" cy="1386478"/>
            </a:xfrm>
            <a:prstGeom prst="rect">
              <a:avLst/>
            </a:prstGeom>
          </p:spPr>
        </p:pic>
        <p:pic>
          <p:nvPicPr>
            <p:cNvPr id="13" name="Graphic 12">
              <a:extLst>
                <a:ext uri="{FF2B5EF4-FFF2-40B4-BE49-F238E27FC236}">
                  <a16:creationId xmlns:a16="http://schemas.microsoft.com/office/drawing/2014/main" xmlns="" id="{E5ACF01D-261F-4D39-AD15-F68B86B05756}"/>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0" y="5556446"/>
              <a:ext cx="11658600" cy="1301554"/>
            </a:xfrm>
            <a:prstGeom prst="rect">
              <a:avLst/>
            </a:prstGeom>
          </p:spPr>
        </p:pic>
      </p:grpSp>
    </p:spTree>
    <p:extLst>
      <p:ext uri="{BB962C8B-B14F-4D97-AF65-F5344CB8AC3E}">
        <p14:creationId xmlns:p14="http://schemas.microsoft.com/office/powerpoint/2010/main" val="1583746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E2AB48-6B81-443C-84F0-8098475CA912}" type="datetimeFigureOut">
              <a:rPr lang="en-US" smtClean="0"/>
              <a:pPr/>
              <a:t>08/01/2022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9ABD0-655E-4203-B2D8-6AEABBAE044C}" type="slidenum">
              <a:rPr lang="en-US" smtClean="0"/>
              <a:pPr/>
              <a:t>‹#›</a:t>
            </a:fld>
            <a:endParaRPr lang="en-US" dirty="0"/>
          </a:p>
        </p:txBody>
      </p:sp>
    </p:spTree>
    <p:extLst>
      <p:ext uri="{BB962C8B-B14F-4D97-AF65-F5344CB8AC3E}">
        <p14:creationId xmlns:p14="http://schemas.microsoft.com/office/powerpoint/2010/main" val="261843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2AB48-6B81-443C-84F0-8098475CA912}" type="datetimeFigureOut">
              <a:rPr lang="en-US" smtClean="0"/>
              <a:pPr/>
              <a:t>08/01/2022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9ABD0-655E-4203-B2D8-6AEABBAE044C}"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E03B9914-2712-4C5D-B07A-AEE803E52E59}"/>
              </a:ext>
            </a:extLst>
          </p:cNvPr>
          <p:cNvGrpSpPr/>
          <p:nvPr userDrawn="1"/>
        </p:nvGrpSpPr>
        <p:grpSpPr>
          <a:xfrm>
            <a:off x="-8713" y="5486400"/>
            <a:ext cx="12204696" cy="1386478"/>
            <a:chOff x="-8713" y="5486400"/>
            <a:chExt cx="12204696" cy="1386478"/>
          </a:xfrm>
        </p:grpSpPr>
        <p:pic>
          <p:nvPicPr>
            <p:cNvPr id="13" name="Graphic 12">
              <a:extLst>
                <a:ext uri="{FF2B5EF4-FFF2-40B4-BE49-F238E27FC236}">
                  <a16:creationId xmlns:a16="http://schemas.microsoft.com/office/drawing/2014/main" xmlns="" id="{B2D5F1E0-9C00-4EC9-B051-82E5B52E677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13" y="5494973"/>
              <a:ext cx="12200714" cy="1362075"/>
            </a:xfrm>
            <a:prstGeom prst="rect">
              <a:avLst/>
            </a:prstGeom>
          </p:spPr>
        </p:pic>
        <p:pic>
          <p:nvPicPr>
            <p:cNvPr id="14" name="Graphic 13">
              <a:extLst>
                <a:ext uri="{FF2B5EF4-FFF2-40B4-BE49-F238E27FC236}">
                  <a16:creationId xmlns:a16="http://schemas.microsoft.com/office/drawing/2014/main" xmlns="" id="{F1E66CAA-7EE6-43F3-9DA4-13F334E0C54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010150" y="5486400"/>
              <a:ext cx="7185833" cy="1386478"/>
            </a:xfrm>
            <a:prstGeom prst="rect">
              <a:avLst/>
            </a:prstGeom>
          </p:spPr>
        </p:pic>
        <p:pic>
          <p:nvPicPr>
            <p:cNvPr id="15" name="Graphic 14">
              <a:extLst>
                <a:ext uri="{FF2B5EF4-FFF2-40B4-BE49-F238E27FC236}">
                  <a16:creationId xmlns:a16="http://schemas.microsoft.com/office/drawing/2014/main" xmlns="" id="{D67A7579-730D-49B5-BFC5-E4BAFD5D7B8C}"/>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0" y="5556446"/>
              <a:ext cx="11658600" cy="1301554"/>
            </a:xfrm>
            <a:prstGeom prst="rect">
              <a:avLst/>
            </a:prstGeom>
          </p:spPr>
        </p:pic>
      </p:grpSp>
    </p:spTree>
    <p:extLst>
      <p:ext uri="{BB962C8B-B14F-4D97-AF65-F5344CB8AC3E}">
        <p14:creationId xmlns:p14="http://schemas.microsoft.com/office/powerpoint/2010/main" val="309413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E2AB48-6B81-443C-84F0-8098475CA912}" type="datetimeFigureOut">
              <a:rPr lang="en-US" smtClean="0"/>
              <a:pPr/>
              <a:t>08/01/2022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E9ABD0-655E-4203-B2D8-6AEABBAE044C}" type="slidenum">
              <a:rPr lang="en-US" smtClean="0"/>
              <a:pPr/>
              <a:t>‹#›</a:t>
            </a:fld>
            <a:endParaRPr lang="en-US" dirty="0"/>
          </a:p>
        </p:txBody>
      </p:sp>
    </p:spTree>
    <p:extLst>
      <p:ext uri="{BB962C8B-B14F-4D97-AF65-F5344CB8AC3E}">
        <p14:creationId xmlns:p14="http://schemas.microsoft.com/office/powerpoint/2010/main" val="987184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E2AB48-6B81-443C-84F0-8098475CA912}" type="datetimeFigureOut">
              <a:rPr lang="en-US" smtClean="0"/>
              <a:pPr/>
              <a:t>08/01/2022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E9ABD0-655E-4203-B2D8-6AEABBAE044C}" type="slidenum">
              <a:rPr lang="en-US" smtClean="0"/>
              <a:pPr/>
              <a:t>‹#›</a:t>
            </a:fld>
            <a:endParaRPr lang="en-US" dirty="0"/>
          </a:p>
        </p:txBody>
      </p:sp>
    </p:spTree>
    <p:extLst>
      <p:ext uri="{BB962C8B-B14F-4D97-AF65-F5344CB8AC3E}">
        <p14:creationId xmlns:p14="http://schemas.microsoft.com/office/powerpoint/2010/main" val="13453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EA54641-3AC5-4436-9BBC-E339FEFCC244}"/>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b="1">
                <a:solidFill>
                  <a:srgbClr val="63B994"/>
                </a:solidFill>
              </a:rPr>
              <a:t>教学工作回顾</a:t>
            </a:r>
          </a:p>
        </p:txBody>
      </p:sp>
      <p:cxnSp>
        <p:nvCxnSpPr>
          <p:cNvPr id="3" name="直接连接符 2">
            <a:extLst>
              <a:ext uri="{FF2B5EF4-FFF2-40B4-BE49-F238E27FC236}">
                <a16:creationId xmlns:a16="http://schemas.microsoft.com/office/drawing/2014/main" xmlns="" id="{4F39E405-68DC-46CF-89F2-60BF110D832B}"/>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08A1AB2C-D5B5-4B93-A116-CEC475412C51}"/>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3B994"/>
              </a:solidFill>
            </a:endParaRPr>
          </a:p>
        </p:txBody>
      </p:sp>
      <p:sp>
        <p:nvSpPr>
          <p:cNvPr id="5" name="KSO_Shape">
            <a:extLst>
              <a:ext uri="{FF2B5EF4-FFF2-40B4-BE49-F238E27FC236}">
                <a16:creationId xmlns:a16="http://schemas.microsoft.com/office/drawing/2014/main" xmlns="" id="{1D0DC374-A003-46D5-8F5E-841F397BA0E0}"/>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solidFill>
                <a:srgbClr val="000000"/>
              </a:solidFill>
            </a:endParaRPr>
          </a:p>
        </p:txBody>
      </p:sp>
    </p:spTree>
    <p:extLst>
      <p:ext uri="{BB962C8B-B14F-4D97-AF65-F5344CB8AC3E}">
        <p14:creationId xmlns:p14="http://schemas.microsoft.com/office/powerpoint/2010/main" val="265120489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E2AB48-6B81-443C-84F0-8098475CA912}" type="datetimeFigureOut">
              <a:rPr lang="en-US" smtClean="0"/>
              <a:pPr/>
              <a:t>08/01/2022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E9ABD0-655E-4203-B2D8-6AEABBAE044C}" type="slidenum">
              <a:rPr lang="en-US" smtClean="0"/>
              <a:pPr/>
              <a:t>‹#›</a:t>
            </a:fld>
            <a:endParaRPr lang="en-US" dirty="0"/>
          </a:p>
        </p:txBody>
      </p:sp>
      <p:sp>
        <p:nvSpPr>
          <p:cNvPr id="6" name="Text Placeholder 2">
            <a:extLst>
              <a:ext uri="{FF2B5EF4-FFF2-40B4-BE49-F238E27FC236}">
                <a16:creationId xmlns:a16="http://schemas.microsoft.com/office/drawing/2014/main" xmlns="" id="{593680F6-B3B6-4791-B9D2-3DAE2B6DFBB3}"/>
              </a:ext>
            </a:extLst>
          </p:cNvPr>
          <p:cNvSpPr>
            <a:spLocks noGrp="1"/>
          </p:cNvSpPr>
          <p:nvPr>
            <p:ph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270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4780EEAF-F689-42D7-9EE1-6CE0D81D3B30}"/>
              </a:ext>
            </a:extLst>
          </p:cNvPr>
          <p:cNvGrpSpPr/>
          <p:nvPr userDrawn="1"/>
        </p:nvGrpSpPr>
        <p:grpSpPr>
          <a:xfrm rot="5400000">
            <a:off x="-2191122" y="2163412"/>
            <a:ext cx="6945333" cy="2618508"/>
            <a:chOff x="4" y="2981324"/>
            <a:chExt cx="12226464" cy="1367657"/>
          </a:xfrm>
        </p:grpSpPr>
        <p:pic>
          <p:nvPicPr>
            <p:cNvPr id="28" name="Graphic 27">
              <a:extLst>
                <a:ext uri="{FF2B5EF4-FFF2-40B4-BE49-F238E27FC236}">
                  <a16:creationId xmlns:a16="http://schemas.microsoft.com/office/drawing/2014/main" xmlns="" id="{386A642E-1027-49BB-8DE0-D3CEBB9751F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 y="2981324"/>
              <a:ext cx="12191995" cy="1361101"/>
            </a:xfrm>
            <a:prstGeom prst="rect">
              <a:avLst/>
            </a:prstGeom>
          </p:spPr>
        </p:pic>
        <p:pic>
          <p:nvPicPr>
            <p:cNvPr id="29" name="Graphic 28">
              <a:extLst>
                <a:ext uri="{FF2B5EF4-FFF2-40B4-BE49-F238E27FC236}">
                  <a16:creationId xmlns:a16="http://schemas.microsoft.com/office/drawing/2014/main" xmlns="" id="{9C6F5092-7738-410D-8BFF-E85A47B1CC9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flipH="1">
              <a:off x="4" y="2987880"/>
              <a:ext cx="12191995" cy="1361101"/>
            </a:xfrm>
            <a:prstGeom prst="rect">
              <a:avLst/>
            </a:prstGeom>
          </p:spPr>
        </p:pic>
        <p:pic>
          <p:nvPicPr>
            <p:cNvPr id="30" name="Graphic 29">
              <a:extLst>
                <a:ext uri="{FF2B5EF4-FFF2-40B4-BE49-F238E27FC236}">
                  <a16:creationId xmlns:a16="http://schemas.microsoft.com/office/drawing/2014/main" xmlns="" id="{DD87D332-94F6-40EE-A077-923476C95C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4890618" y="2987879"/>
              <a:ext cx="7335850" cy="1354545"/>
            </a:xfrm>
            <a:prstGeom prst="rect">
              <a:avLst/>
            </a:prstGeom>
          </p:spPr>
        </p:pic>
      </p:grpSp>
      <p:sp>
        <p:nvSpPr>
          <p:cNvPr id="3" name="Content Placeholder 2"/>
          <p:cNvSpPr>
            <a:spLocks noGrp="1"/>
          </p:cNvSpPr>
          <p:nvPr>
            <p:ph idx="1"/>
          </p:nvPr>
        </p:nvSpPr>
        <p:spPr>
          <a:xfrm>
            <a:off x="5533292" y="738553"/>
            <a:ext cx="5931877" cy="4911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2AB48-6B81-443C-84F0-8098475CA912}" type="datetimeFigureOut">
              <a:rPr lang="en-US" smtClean="0"/>
              <a:pPr/>
              <a:t>08/01/2022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082A75"/>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E9ABD0-655E-4203-B2D8-6AEABBAE044C}" type="slidenum">
              <a:rPr lang="en-US" smtClean="0">
                <a:solidFill>
                  <a:srgbClr val="082A75"/>
                </a:solidFill>
              </a:rPr>
              <a:pPr/>
              <a:t>‹#›</a:t>
            </a:fld>
            <a:endParaRPr lang="en-US" dirty="0">
              <a:solidFill>
                <a:srgbClr val="082A75"/>
              </a:solidFill>
            </a:endParaRPr>
          </a:p>
        </p:txBody>
      </p:sp>
      <p:cxnSp>
        <p:nvCxnSpPr>
          <p:cNvPr id="34" name="Straight Connector 33">
            <a:extLst>
              <a:ext uri="{FF2B5EF4-FFF2-40B4-BE49-F238E27FC236}">
                <a16:creationId xmlns:a16="http://schemas.microsoft.com/office/drawing/2014/main" xmlns="" id="{5B58FC21-5EBB-4148-B9B6-5C86CD586D7D}"/>
              </a:ext>
            </a:extLst>
          </p:cNvPr>
          <p:cNvCxnSpPr>
            <a:cxnSpLocks/>
          </p:cNvCxnSpPr>
          <p:nvPr userDrawn="1"/>
        </p:nvCxnSpPr>
        <p:spPr>
          <a:xfrm>
            <a:off x="671247" y="2531221"/>
            <a:ext cx="208091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xmlns="" id="{5C76D475-C577-46F3-AE49-D62D8FD859EC}"/>
              </a:ext>
            </a:extLst>
          </p:cNvPr>
          <p:cNvSpPr>
            <a:spLocks noGrp="1"/>
          </p:cNvSpPr>
          <p:nvPr>
            <p:ph type="title"/>
          </p:nvPr>
        </p:nvSpPr>
        <p:spPr>
          <a:xfrm>
            <a:off x="586981" y="948681"/>
            <a:ext cx="4784947" cy="1358539"/>
          </a:xfrm>
        </p:spPr>
        <p:txBody>
          <a:bodyPr anchor="b">
            <a:normAutofit/>
          </a:bodyPr>
          <a:lstStyle>
            <a:lvl1pPr>
              <a:defRPr sz="3600" b="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615473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E2AB48-6B81-443C-84F0-8098475CA912}" type="datetimeFigureOut">
              <a:rPr lang="en-US" smtClean="0"/>
              <a:pPr/>
              <a:t>08/01/2022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E9ABD0-655E-4203-B2D8-6AEABBAE044C}" type="slidenum">
              <a:rPr lang="en-US" smtClean="0"/>
              <a:pPr/>
              <a:t>‹#›</a:t>
            </a:fld>
            <a:endParaRPr lang="en-US" dirty="0"/>
          </a:p>
        </p:txBody>
      </p:sp>
    </p:spTree>
    <p:extLst>
      <p:ext uri="{BB962C8B-B14F-4D97-AF65-F5344CB8AC3E}">
        <p14:creationId xmlns:p14="http://schemas.microsoft.com/office/powerpoint/2010/main" val="30446522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0" name="Picture Placeholder 9">
            <a:extLst>
              <a:ext uri="{FF2B5EF4-FFF2-40B4-BE49-F238E27FC236}">
                <a16:creationId xmlns:a16="http://schemas.microsoft.com/office/drawing/2014/main" xmlns=""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2713345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8" name="Picture Placeholder 9">
            <a:extLst>
              <a:ext uri="{FF2B5EF4-FFF2-40B4-BE49-F238E27FC236}">
                <a16:creationId xmlns:a16="http://schemas.microsoft.com/office/drawing/2014/main" xmlns=""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834229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xmlns=""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3876778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Picture Placeholder 7">
            <a:extLst>
              <a:ext uri="{FF2B5EF4-FFF2-40B4-BE49-F238E27FC236}">
                <a16:creationId xmlns:a16="http://schemas.microsoft.com/office/drawing/2014/main" xmlns=""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1895695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xmlns=""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xmlns=""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3773305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 name="Picture Placeholder 3">
            <a:extLst>
              <a:ext uri="{FF2B5EF4-FFF2-40B4-BE49-F238E27FC236}">
                <a16:creationId xmlns:a16="http://schemas.microsoft.com/office/drawing/2014/main" xmlns=""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xmlns=""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xmlns=""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5" name="Text Placeholder 2">
            <a:extLst>
              <a:ext uri="{FF2B5EF4-FFF2-40B4-BE49-F238E27FC236}">
                <a16:creationId xmlns:a16="http://schemas.microsoft.com/office/drawing/2014/main" xmlns=""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xmlns=""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xmlns=""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8" name="Text Placeholder 2">
            <a:extLst>
              <a:ext uri="{FF2B5EF4-FFF2-40B4-BE49-F238E27FC236}">
                <a16:creationId xmlns:a16="http://schemas.microsoft.com/office/drawing/2014/main" xmlns=""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xmlns=""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xmlns=""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31" name="Text Placeholder 2">
            <a:extLst>
              <a:ext uri="{FF2B5EF4-FFF2-40B4-BE49-F238E27FC236}">
                <a16:creationId xmlns:a16="http://schemas.microsoft.com/office/drawing/2014/main" xmlns=""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34492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Rectangle 7">
            <a:extLst>
              <a:ext uri="{FF2B5EF4-FFF2-40B4-BE49-F238E27FC236}">
                <a16:creationId xmlns:a16="http://schemas.microsoft.com/office/drawing/2014/main" xmlns=""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xmlns=""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xmlns=""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42839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61267F7-4197-4D13-B2A0-6E6AF799706C}"/>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b="1">
                <a:solidFill>
                  <a:srgbClr val="63B994"/>
                </a:solidFill>
              </a:rPr>
              <a:t>教学完成情况</a:t>
            </a:r>
          </a:p>
        </p:txBody>
      </p:sp>
      <p:cxnSp>
        <p:nvCxnSpPr>
          <p:cNvPr id="3" name="直接连接符 2">
            <a:extLst>
              <a:ext uri="{FF2B5EF4-FFF2-40B4-BE49-F238E27FC236}">
                <a16:creationId xmlns:a16="http://schemas.microsoft.com/office/drawing/2014/main" xmlns="" id="{82764C76-7099-4CD4-BB2E-9FCD4A04E46E}"/>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BBBC166D-7F0F-4E11-9161-993DA454AED0}"/>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3B994"/>
              </a:solidFill>
            </a:endParaRPr>
          </a:p>
        </p:txBody>
      </p:sp>
      <p:sp>
        <p:nvSpPr>
          <p:cNvPr id="5" name="KSO_Shape">
            <a:extLst>
              <a:ext uri="{FF2B5EF4-FFF2-40B4-BE49-F238E27FC236}">
                <a16:creationId xmlns:a16="http://schemas.microsoft.com/office/drawing/2014/main" xmlns="" id="{51B6AFE2-7275-4C58-BE3E-3A6C652FC7B1}"/>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solidFill>
                <a:srgbClr val="000000"/>
              </a:solidFill>
            </a:endParaRPr>
          </a:p>
        </p:txBody>
      </p:sp>
    </p:spTree>
    <p:extLst>
      <p:ext uri="{BB962C8B-B14F-4D97-AF65-F5344CB8AC3E}">
        <p14:creationId xmlns:p14="http://schemas.microsoft.com/office/powerpoint/2010/main" val="4266614299"/>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xmlns=""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21" name="Oval 20">
              <a:extLst>
                <a:ext uri="{FF2B5EF4-FFF2-40B4-BE49-F238E27FC236}">
                  <a16:creationId xmlns:a16="http://schemas.microsoft.com/office/drawing/2014/main" xmlns=""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1158776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xmlns=""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xmlns=""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xmlns=""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5805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xmlns=""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xmlns=""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xmlns=""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8019258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1" name="Oval 20">
            <a:extLst>
              <a:ext uri="{FF2B5EF4-FFF2-40B4-BE49-F238E27FC236}">
                <a16:creationId xmlns:a16="http://schemas.microsoft.com/office/drawing/2014/main" xmlns=""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2" name="Oval 21">
            <a:extLst>
              <a:ext uri="{FF2B5EF4-FFF2-40B4-BE49-F238E27FC236}">
                <a16:creationId xmlns:a16="http://schemas.microsoft.com/office/drawing/2014/main" xmlns=""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7" name="Text Placeholder 15">
            <a:extLst>
              <a:ext uri="{FF2B5EF4-FFF2-40B4-BE49-F238E27FC236}">
                <a16:creationId xmlns:a16="http://schemas.microsoft.com/office/drawing/2014/main" xmlns=""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xmlns=""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xmlns=""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xmlns=""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xmlns=""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xmlns=""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xmlns=""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xmlns=""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xmlns=""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38241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744327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1" name="Picture Placeholder 11" descr="Competitors logos quadrant">
            <a:extLst>
              <a:ext uri="{FF2B5EF4-FFF2-40B4-BE49-F238E27FC236}">
                <a16:creationId xmlns:a16="http://schemas.microsoft.com/office/drawing/2014/main" xmlns=""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xmlns=""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xmlns=""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xmlns=""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xmlns=""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xmlns=""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xmlns=""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xmlns=""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xmlns=""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xmlns=""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33" name="Text Placeholder 7">
            <a:extLst>
              <a:ext uri="{FF2B5EF4-FFF2-40B4-BE49-F238E27FC236}">
                <a16:creationId xmlns:a16="http://schemas.microsoft.com/office/drawing/2014/main" xmlns=""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xmlns=""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xmlns=""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grpSp>
        <p:nvGrpSpPr>
          <p:cNvPr id="37" name="Group 36">
            <a:extLst>
              <a:ext uri="{FF2B5EF4-FFF2-40B4-BE49-F238E27FC236}">
                <a16:creationId xmlns:a16="http://schemas.microsoft.com/office/drawing/2014/main" xmlns=""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xmlns=""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xmlns=""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16632091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xmlns=""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xmlns=""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xmlns=""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xmlns=""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xmlns=""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xmlns=""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xmlns=""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xmlns=""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263022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xmlns=""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2" name="Content Placeholder 2">
            <a:extLst>
              <a:ext uri="{FF2B5EF4-FFF2-40B4-BE49-F238E27FC236}">
                <a16:creationId xmlns:a16="http://schemas.microsoft.com/office/drawing/2014/main" xmlns=""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107544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xmlns=""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9" name="Oval 28">
            <a:extLst>
              <a:ext uri="{FF2B5EF4-FFF2-40B4-BE49-F238E27FC236}">
                <a16:creationId xmlns:a16="http://schemas.microsoft.com/office/drawing/2014/main" xmlns=""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0" name="Oval 29">
            <a:extLst>
              <a:ext uri="{FF2B5EF4-FFF2-40B4-BE49-F238E27FC236}">
                <a16:creationId xmlns:a16="http://schemas.microsoft.com/office/drawing/2014/main" xmlns=""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1" name="Oval 30">
            <a:extLst>
              <a:ext uri="{FF2B5EF4-FFF2-40B4-BE49-F238E27FC236}">
                <a16:creationId xmlns:a16="http://schemas.microsoft.com/office/drawing/2014/main" xmlns=""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2" name="Text Placeholder 2">
            <a:extLst>
              <a:ext uri="{FF2B5EF4-FFF2-40B4-BE49-F238E27FC236}">
                <a16:creationId xmlns:a16="http://schemas.microsoft.com/office/drawing/2014/main" xmlns=""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xmlns=""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xmlns=""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xmlns=""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xmlns=""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xmlns=""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1288020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xmlns=""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smtClean="0"/>
              <a:t>Click icon to add table</a:t>
            </a:r>
            <a:endParaRPr lang="en-US" noProof="0" dirty="0"/>
          </a:p>
        </p:txBody>
      </p:sp>
    </p:spTree>
    <p:extLst>
      <p:ext uri="{BB962C8B-B14F-4D97-AF65-F5344CB8AC3E}">
        <p14:creationId xmlns:p14="http://schemas.microsoft.com/office/powerpoint/2010/main" val="291827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CD883A6-89A9-4E08-BDBC-5714005B2793}"/>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b="1">
                <a:solidFill>
                  <a:srgbClr val="63B994"/>
                </a:solidFill>
              </a:rPr>
              <a:t>教学成果展示</a:t>
            </a:r>
          </a:p>
        </p:txBody>
      </p:sp>
      <p:cxnSp>
        <p:nvCxnSpPr>
          <p:cNvPr id="3" name="直接连接符 2">
            <a:extLst>
              <a:ext uri="{FF2B5EF4-FFF2-40B4-BE49-F238E27FC236}">
                <a16:creationId xmlns:a16="http://schemas.microsoft.com/office/drawing/2014/main" xmlns="" id="{73B2B8EC-7089-4141-B627-77DB7BF5BE90}"/>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97CC5183-6A1C-4181-94B2-F9E3DC6B4DD4}"/>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3B994"/>
              </a:solidFill>
            </a:endParaRPr>
          </a:p>
        </p:txBody>
      </p:sp>
      <p:sp>
        <p:nvSpPr>
          <p:cNvPr id="5" name="KSO_Shape">
            <a:extLst>
              <a:ext uri="{FF2B5EF4-FFF2-40B4-BE49-F238E27FC236}">
                <a16:creationId xmlns:a16="http://schemas.microsoft.com/office/drawing/2014/main" xmlns="" id="{84F19E5A-399F-4ADC-9A01-9D4FB9B2B33F}"/>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solidFill>
                <a:srgbClr val="000000"/>
              </a:solidFill>
            </a:endParaRPr>
          </a:p>
        </p:txBody>
      </p:sp>
    </p:spTree>
    <p:extLst>
      <p:ext uri="{BB962C8B-B14F-4D97-AF65-F5344CB8AC3E}">
        <p14:creationId xmlns:p14="http://schemas.microsoft.com/office/powerpoint/2010/main" val="320010636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xmlns=""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Picture Placeholder 8">
            <a:extLst>
              <a:ext uri="{FF2B5EF4-FFF2-40B4-BE49-F238E27FC236}">
                <a16:creationId xmlns:a16="http://schemas.microsoft.com/office/drawing/2014/main" xmlns=""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6" name="Picture Placeholder 8">
            <a:extLst>
              <a:ext uri="{FF2B5EF4-FFF2-40B4-BE49-F238E27FC236}">
                <a16:creationId xmlns:a16="http://schemas.microsoft.com/office/drawing/2014/main" xmlns=""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7" name="Text Placeholder 2">
            <a:extLst>
              <a:ext uri="{FF2B5EF4-FFF2-40B4-BE49-F238E27FC236}">
                <a16:creationId xmlns:a16="http://schemas.microsoft.com/office/drawing/2014/main" xmlns=""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xmlns=""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xmlns=""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xmlns=""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xmlns=""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3740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xmlns=""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23" name="Straight Connector 22">
            <a:extLst>
              <a:ext uri="{FF2B5EF4-FFF2-40B4-BE49-F238E27FC236}">
                <a16:creationId xmlns:a16="http://schemas.microsoft.com/office/drawing/2014/main" xmlns=""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xmlns=""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xmlns=""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xmlns=""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xmlns=""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xmlns=""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xmlns=""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xmlns=""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xmlns=""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5" name="Picture Placeholder 2">
            <a:extLst>
              <a:ext uri="{FF2B5EF4-FFF2-40B4-BE49-F238E27FC236}">
                <a16:creationId xmlns:a16="http://schemas.microsoft.com/office/drawing/2014/main" xmlns=""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6" name="Picture Placeholder 2">
            <a:extLst>
              <a:ext uri="{FF2B5EF4-FFF2-40B4-BE49-F238E27FC236}">
                <a16:creationId xmlns:a16="http://schemas.microsoft.com/office/drawing/2014/main" xmlns=""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2" name="Picture Placeholder 2">
            <a:extLst>
              <a:ext uri="{FF2B5EF4-FFF2-40B4-BE49-F238E27FC236}">
                <a16:creationId xmlns:a16="http://schemas.microsoft.com/office/drawing/2014/main" xmlns=""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905383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xmlns=""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xmlns=""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xmlns=""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xmlns=""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xmlns=""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xmlns=""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xmlns=""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xmlns=""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xmlns=""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xmlns=""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xmlns=""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xmlns=""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xmlns=""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4" name="Oval 53">
            <a:extLst>
              <a:ext uri="{FF2B5EF4-FFF2-40B4-BE49-F238E27FC236}">
                <a16:creationId xmlns:a16="http://schemas.microsoft.com/office/drawing/2014/main" xmlns=""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5" name="Oval 54">
            <a:extLst>
              <a:ext uri="{FF2B5EF4-FFF2-40B4-BE49-F238E27FC236}">
                <a16:creationId xmlns:a16="http://schemas.microsoft.com/office/drawing/2014/main" xmlns=""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6" name="Oval 55">
            <a:extLst>
              <a:ext uri="{FF2B5EF4-FFF2-40B4-BE49-F238E27FC236}">
                <a16:creationId xmlns:a16="http://schemas.microsoft.com/office/drawing/2014/main" xmlns=""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7" name="Oval 56">
            <a:extLst>
              <a:ext uri="{FF2B5EF4-FFF2-40B4-BE49-F238E27FC236}">
                <a16:creationId xmlns:a16="http://schemas.microsoft.com/office/drawing/2014/main" xmlns=""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8" name="Oval 57">
            <a:extLst>
              <a:ext uri="{FF2B5EF4-FFF2-40B4-BE49-F238E27FC236}">
                <a16:creationId xmlns:a16="http://schemas.microsoft.com/office/drawing/2014/main" xmlns=""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12" name="Chart Placeholder 11">
            <a:extLst>
              <a:ext uri="{FF2B5EF4-FFF2-40B4-BE49-F238E27FC236}">
                <a16:creationId xmlns:a16="http://schemas.microsoft.com/office/drawing/2014/main" xmlns=""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smtClean="0"/>
              <a:t>Click icon to add chart</a:t>
            </a:r>
            <a:endParaRPr lang="en-US" noProof="0" dirty="0"/>
          </a:p>
        </p:txBody>
      </p:sp>
      <p:sp>
        <p:nvSpPr>
          <p:cNvPr id="35" name="Oval 34">
            <a:extLst>
              <a:ext uri="{FF2B5EF4-FFF2-40B4-BE49-F238E27FC236}">
                <a16:creationId xmlns:a16="http://schemas.microsoft.com/office/drawing/2014/main" xmlns=""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8" name="Oval 37">
            <a:extLst>
              <a:ext uri="{FF2B5EF4-FFF2-40B4-BE49-F238E27FC236}">
                <a16:creationId xmlns:a16="http://schemas.microsoft.com/office/drawing/2014/main" xmlns=""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cxnSp>
        <p:nvCxnSpPr>
          <p:cNvPr id="41" name="Straight Connector 40">
            <a:extLst>
              <a:ext uri="{FF2B5EF4-FFF2-40B4-BE49-F238E27FC236}">
                <a16:creationId xmlns:a16="http://schemas.microsoft.com/office/drawing/2014/main" xmlns=""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144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411243"/>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564787"/>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2314168"/>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3189568"/>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Picture Placeholder 7">
            <a:extLst>
              <a:ext uri="{FF2B5EF4-FFF2-40B4-BE49-F238E27FC236}">
                <a16:creationId xmlns:a16="http://schemas.microsoft.com/office/drawing/2014/main" xmlns="" id="{CF430BFB-0A7C-4FB8-B93B-8DA19F3E634A}"/>
              </a:ext>
            </a:extLst>
          </p:cNvPr>
          <p:cNvSpPr>
            <a:spLocks noGrp="1"/>
          </p:cNvSpPr>
          <p:nvPr>
            <p:ph type="pic" sz="quarter" idx="15"/>
          </p:nvPr>
        </p:nvSpPr>
        <p:spPr>
          <a:xfrm>
            <a:off x="-3710" y="1792784"/>
            <a:ext cx="6073999" cy="3721608"/>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4091711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Picture Placeholder 2">
            <a:extLst>
              <a:ext uri="{FF2B5EF4-FFF2-40B4-BE49-F238E27FC236}">
                <a16:creationId xmlns:a16="http://schemas.microsoft.com/office/drawing/2014/main" xmlns="" id="{36EF099F-79D2-486F-A4B2-DD4F699752C8}"/>
              </a:ext>
            </a:extLst>
          </p:cNvPr>
          <p:cNvSpPr>
            <a:spLocks noGrp="1"/>
          </p:cNvSpPr>
          <p:nvPr>
            <p:ph type="pic" sz="quarter" idx="22"/>
          </p:nvPr>
        </p:nvSpPr>
        <p:spPr>
          <a:xfrm>
            <a:off x="6096000" y="0"/>
            <a:ext cx="6089650" cy="6858000"/>
          </a:xfrm>
        </p:spPr>
        <p:txBody>
          <a:bodyPr anchor="ctr" anchorCtr="0">
            <a:normAutofit/>
          </a:bodyPr>
          <a:lstStyle>
            <a:lvl1pPr marL="0" indent="0" algn="ctr">
              <a:buNone/>
              <a:defRPr sz="2000"/>
            </a:lvl1pPr>
          </a:lstStyle>
          <a:p>
            <a:r>
              <a:rPr lang="en-US" noProof="0" smtClean="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sp>
        <p:nvSpPr>
          <p:cNvPr id="21" name="Title 1">
            <a:extLst>
              <a:ext uri="{FF2B5EF4-FFF2-40B4-BE49-F238E27FC236}">
                <a16:creationId xmlns:a16="http://schemas.microsoft.com/office/drawing/2014/main" xmlns="" id="{1FF22294-F2E5-4C74-A30C-46BA988FD586}"/>
              </a:ext>
            </a:extLst>
          </p:cNvPr>
          <p:cNvSpPr>
            <a:spLocks noGrp="1"/>
          </p:cNvSpPr>
          <p:nvPr>
            <p:ph type="title" hasCustomPrompt="1"/>
          </p:nvPr>
        </p:nvSpPr>
        <p:spPr>
          <a:xfrm>
            <a:off x="809959" y="1546091"/>
            <a:ext cx="4846923" cy="1091078"/>
          </a:xfrm>
        </p:spPr>
        <p:txBody>
          <a:bodyPr lIns="0" tIns="0" rIns="0" bIns="0" anchor="b" anchorCtr="0">
            <a:noAutofit/>
          </a:bodyPr>
          <a:lstStyle>
            <a:lvl1pPr>
              <a:defRPr sz="5500"/>
            </a:lvl1pPr>
          </a:lstStyle>
          <a:p>
            <a:r>
              <a:rPr lang="en-US" noProof="0"/>
              <a:t>THANK YOU!</a:t>
            </a:r>
          </a:p>
        </p:txBody>
      </p:sp>
      <p:sp>
        <p:nvSpPr>
          <p:cNvPr id="22" name="Text Placeholder 3">
            <a:extLst>
              <a:ext uri="{FF2B5EF4-FFF2-40B4-BE49-F238E27FC236}">
                <a16:creationId xmlns:a16="http://schemas.microsoft.com/office/drawing/2014/main" xmlns="" id="{FC5C0DA6-1B31-4BDF-BAEB-BF7978102847}"/>
              </a:ext>
            </a:extLst>
          </p:cNvPr>
          <p:cNvSpPr>
            <a:spLocks noGrp="1"/>
          </p:cNvSpPr>
          <p:nvPr>
            <p:ph type="body" sz="quarter" idx="15" hasCustomPrompt="1"/>
          </p:nvPr>
        </p:nvSpPr>
        <p:spPr>
          <a:xfrm>
            <a:off x="825335" y="3083960"/>
            <a:ext cx="4586288" cy="509472"/>
          </a:xfrm>
        </p:spPr>
        <p:txBody>
          <a:bodyPr lIns="0" tIns="0" rIns="0" bIns="0" anchor="b" anchorCtr="0">
            <a:noAutofit/>
          </a:bodyPr>
          <a:lstStyle>
            <a:lvl1pPr marL="0" indent="0">
              <a:buNone/>
              <a:defRPr sz="2800" b="0">
                <a:solidFill>
                  <a:schemeClr val="tx1"/>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August Bergqvist</a:t>
            </a:r>
          </a:p>
        </p:txBody>
      </p:sp>
      <p:sp>
        <p:nvSpPr>
          <p:cNvPr id="23" name="Text Placeholder 3">
            <a:extLst>
              <a:ext uri="{FF2B5EF4-FFF2-40B4-BE49-F238E27FC236}">
                <a16:creationId xmlns:a16="http://schemas.microsoft.com/office/drawing/2014/main" xmlns="" id="{5E1647C9-9AC1-4500-A56E-94CABC656E0C}"/>
              </a:ext>
            </a:extLst>
          </p:cNvPr>
          <p:cNvSpPr>
            <a:spLocks noGrp="1"/>
          </p:cNvSpPr>
          <p:nvPr>
            <p:ph type="body" sz="quarter" idx="16" hasCustomPrompt="1"/>
          </p:nvPr>
        </p:nvSpPr>
        <p:spPr>
          <a:xfrm>
            <a:off x="831850" y="3703834"/>
            <a:ext cx="4586288" cy="230941"/>
          </a:xfrm>
        </p:spPr>
        <p:txBody>
          <a:bodyPr lIns="0" tIns="0" rIns="0" bIns="0">
            <a:noAutofit/>
          </a:bodyPr>
          <a:lstStyle>
            <a:lvl1pPr marL="0" indent="0">
              <a:buNone/>
              <a:defRPr sz="1700" b="0" i="1">
                <a:solidFill>
                  <a:schemeClr val="tx1"/>
                </a:solidFill>
                <a:latin typeface="+mn-lt"/>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Phone:</a:t>
            </a:r>
          </a:p>
        </p:txBody>
      </p:sp>
      <p:sp>
        <p:nvSpPr>
          <p:cNvPr id="24" name="Text Placeholder 3">
            <a:extLst>
              <a:ext uri="{FF2B5EF4-FFF2-40B4-BE49-F238E27FC236}">
                <a16:creationId xmlns:a16="http://schemas.microsoft.com/office/drawing/2014/main" xmlns="" id="{8605CECB-8164-4428-B478-98C42902F9FC}"/>
              </a:ext>
            </a:extLst>
          </p:cNvPr>
          <p:cNvSpPr>
            <a:spLocks noGrp="1"/>
          </p:cNvSpPr>
          <p:nvPr>
            <p:ph type="body" sz="quarter" idx="17" hasCustomPrompt="1"/>
          </p:nvPr>
        </p:nvSpPr>
        <p:spPr>
          <a:xfrm>
            <a:off x="824950" y="3946707"/>
            <a:ext cx="4586288" cy="290167"/>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+7 888 999-000-11</a:t>
            </a:r>
          </a:p>
        </p:txBody>
      </p:sp>
      <p:sp>
        <p:nvSpPr>
          <p:cNvPr id="25" name="Text Placeholder 3">
            <a:extLst>
              <a:ext uri="{FF2B5EF4-FFF2-40B4-BE49-F238E27FC236}">
                <a16:creationId xmlns:a16="http://schemas.microsoft.com/office/drawing/2014/main" xmlns="" id="{D39B56C4-E128-4995-91CC-64C268BC7603}"/>
              </a:ext>
            </a:extLst>
          </p:cNvPr>
          <p:cNvSpPr>
            <a:spLocks noGrp="1"/>
          </p:cNvSpPr>
          <p:nvPr>
            <p:ph type="body" sz="quarter" idx="18" hasCustomPrompt="1"/>
          </p:nvPr>
        </p:nvSpPr>
        <p:spPr>
          <a:xfrm>
            <a:off x="838750" y="4423954"/>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Email:</a:t>
            </a:r>
          </a:p>
        </p:txBody>
      </p:sp>
      <p:sp>
        <p:nvSpPr>
          <p:cNvPr id="26" name="Text Placeholder 3">
            <a:extLst>
              <a:ext uri="{FF2B5EF4-FFF2-40B4-BE49-F238E27FC236}">
                <a16:creationId xmlns:a16="http://schemas.microsoft.com/office/drawing/2014/main" xmlns="" id="{94772DA1-74CC-430C-9A8E-5A6586692CAB}"/>
              </a:ext>
            </a:extLst>
          </p:cNvPr>
          <p:cNvSpPr>
            <a:spLocks noGrp="1"/>
          </p:cNvSpPr>
          <p:nvPr>
            <p:ph type="body" sz="quarter" idx="19" hasCustomPrompt="1"/>
          </p:nvPr>
        </p:nvSpPr>
        <p:spPr>
          <a:xfrm>
            <a:off x="831850" y="4650785"/>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Bergqvist@vanarsdelltd.com</a:t>
            </a:r>
          </a:p>
        </p:txBody>
      </p:sp>
      <p:sp>
        <p:nvSpPr>
          <p:cNvPr id="27" name="Text Placeholder 3">
            <a:extLst>
              <a:ext uri="{FF2B5EF4-FFF2-40B4-BE49-F238E27FC236}">
                <a16:creationId xmlns:a16="http://schemas.microsoft.com/office/drawing/2014/main" xmlns="" id="{7A073B5B-2BE3-49D1-A646-1492F534C94B}"/>
              </a:ext>
            </a:extLst>
          </p:cNvPr>
          <p:cNvSpPr>
            <a:spLocks noGrp="1"/>
          </p:cNvSpPr>
          <p:nvPr>
            <p:ph type="body" sz="quarter" idx="20" hasCustomPrompt="1"/>
          </p:nvPr>
        </p:nvSpPr>
        <p:spPr>
          <a:xfrm>
            <a:off x="831850" y="5153025"/>
            <a:ext cx="4586288" cy="230941"/>
          </a:xfrm>
        </p:spPr>
        <p:txBody>
          <a:bodyPr lIns="0" tIns="0" rIns="0" bIns="0">
            <a:noAutofit/>
          </a:bodyPr>
          <a:lstStyle>
            <a:lvl1pPr marL="0" indent="0">
              <a:buNone/>
              <a:defRPr lang="ru-RU" sz="1700" b="0" i="1" kern="1200" dirty="0">
                <a:solidFill>
                  <a:schemeClr val="tx1"/>
                </a:solidFill>
                <a:latin typeface="+mn-lt"/>
                <a:ea typeface="+mn-ea"/>
                <a:cs typeface="Segoe UI" panose="020B0502040204020203" pitchFamily="34" charset="0"/>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noProof="0"/>
              <a:t>Website:</a:t>
            </a:r>
          </a:p>
        </p:txBody>
      </p:sp>
      <p:sp>
        <p:nvSpPr>
          <p:cNvPr id="28" name="Text Placeholder 3">
            <a:extLst>
              <a:ext uri="{FF2B5EF4-FFF2-40B4-BE49-F238E27FC236}">
                <a16:creationId xmlns:a16="http://schemas.microsoft.com/office/drawing/2014/main" xmlns="" id="{52D10EDD-0329-4443-8665-7603E4A83B16}"/>
              </a:ext>
            </a:extLst>
          </p:cNvPr>
          <p:cNvSpPr>
            <a:spLocks noGrp="1"/>
          </p:cNvSpPr>
          <p:nvPr>
            <p:ph type="body" sz="quarter" idx="21" hasCustomPrompt="1"/>
          </p:nvPr>
        </p:nvSpPr>
        <p:spPr>
          <a:xfrm>
            <a:off x="824950" y="5363814"/>
            <a:ext cx="4586288" cy="364479"/>
          </a:xfrm>
        </p:spPr>
        <p:txBody>
          <a:bodyPr lIns="0" tIns="0" rIns="0" bIns="0">
            <a:noAutofit/>
          </a:bodyPr>
          <a:lstStyle>
            <a:lvl1pPr marL="0" indent="0">
              <a:buNone/>
              <a:defRPr sz="2000" b="1">
                <a:solidFill>
                  <a:schemeClr val="bg2"/>
                </a:solidFill>
                <a:latin typeface="+mj-lt"/>
              </a:defRPr>
            </a:lvl1pPr>
            <a:lvl2pPr marL="457200" indent="0">
              <a:buNone/>
              <a:defRPr sz="3600" b="1">
                <a:solidFill>
                  <a:schemeClr val="bg2"/>
                </a:solidFill>
                <a:latin typeface="+mj-lt"/>
              </a:defRPr>
            </a:lvl2pPr>
            <a:lvl3pPr marL="914400" indent="0">
              <a:buNone/>
              <a:defRPr sz="3600" b="1">
                <a:solidFill>
                  <a:schemeClr val="bg2"/>
                </a:solidFill>
                <a:latin typeface="+mj-lt"/>
              </a:defRPr>
            </a:lvl3pPr>
            <a:lvl4pPr marL="1371600" indent="0">
              <a:buNone/>
              <a:defRPr sz="3600" b="1">
                <a:solidFill>
                  <a:schemeClr val="bg2"/>
                </a:solidFill>
                <a:latin typeface="+mj-lt"/>
              </a:defRPr>
            </a:lvl4pPr>
            <a:lvl5pPr marL="1828800" indent="0">
              <a:buNone/>
              <a:defRPr sz="3600" b="1">
                <a:solidFill>
                  <a:schemeClr val="bg2"/>
                </a:solidFill>
                <a:latin typeface="+mj-lt"/>
              </a:defRPr>
            </a:lvl5pPr>
          </a:lstStyle>
          <a:p>
            <a:pPr lvl="0"/>
            <a:r>
              <a:rPr lang="en-US" noProof="0"/>
              <a:t>www.vanarsdelltd.com</a:t>
            </a:r>
          </a:p>
        </p:txBody>
      </p:sp>
      <p:grpSp>
        <p:nvGrpSpPr>
          <p:cNvPr id="4" name="Group 3">
            <a:extLst>
              <a:ext uri="{FF2B5EF4-FFF2-40B4-BE49-F238E27FC236}">
                <a16:creationId xmlns:a16="http://schemas.microsoft.com/office/drawing/2014/main" xmlns="" id="{5F591C52-0202-44BA-A6BE-E2362516B893}"/>
              </a:ext>
            </a:extLst>
          </p:cNvPr>
          <p:cNvGrpSpPr/>
          <p:nvPr userDrawn="1"/>
        </p:nvGrpSpPr>
        <p:grpSpPr>
          <a:xfrm>
            <a:off x="801543" y="2750589"/>
            <a:ext cx="4569895" cy="100800"/>
            <a:chOff x="808548" y="2750589"/>
            <a:chExt cx="4569895"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808548" y="2750589"/>
              <a:ext cx="4505297" cy="100800"/>
              <a:chOff x="496859" y="3240138"/>
              <a:chExt cx="293754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29" name="Oval 28">
              <a:extLst>
                <a:ext uri="{FF2B5EF4-FFF2-40B4-BE49-F238E27FC236}">
                  <a16:creationId xmlns:a16="http://schemas.microsoft.com/office/drawing/2014/main" xmlns="" id="{BECBEDE0-51BB-48BD-AAAD-63B6F60C1D57}"/>
                </a:ext>
              </a:extLst>
            </p:cNvPr>
            <p:cNvSpPr/>
            <p:nvPr userDrawn="1"/>
          </p:nvSpPr>
          <p:spPr>
            <a:xfrm flipH="1">
              <a:off x="5277642" y="2750589"/>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grpSp>
        <p:nvGrpSpPr>
          <p:cNvPr id="32" name="Group 31">
            <a:extLst>
              <a:ext uri="{FF2B5EF4-FFF2-40B4-BE49-F238E27FC236}">
                <a16:creationId xmlns:a16="http://schemas.microsoft.com/office/drawing/2014/main" xmlns="" id="{63E1608D-F119-4C0D-8D91-7CB089C037C8}"/>
              </a:ext>
            </a:extLst>
          </p:cNvPr>
          <p:cNvGrpSpPr/>
          <p:nvPr userDrawn="1"/>
        </p:nvGrpSpPr>
        <p:grpSpPr>
          <a:xfrm>
            <a:off x="801543" y="1660573"/>
            <a:ext cx="4575417" cy="105664"/>
            <a:chOff x="808548" y="2745725"/>
            <a:chExt cx="4575417" cy="105664"/>
          </a:xfrm>
        </p:grpSpPr>
        <p:grpSp>
          <p:nvGrpSpPr>
            <p:cNvPr id="33" name="Group 32">
              <a:extLst>
                <a:ext uri="{FF2B5EF4-FFF2-40B4-BE49-F238E27FC236}">
                  <a16:creationId xmlns:a16="http://schemas.microsoft.com/office/drawing/2014/main" xmlns="" id="{EBDC0121-6865-4B65-A28B-1CEDB16AAD9E}"/>
                </a:ext>
              </a:extLst>
            </p:cNvPr>
            <p:cNvGrpSpPr/>
            <p:nvPr userDrawn="1"/>
          </p:nvGrpSpPr>
          <p:grpSpPr>
            <a:xfrm flipH="1">
              <a:off x="808548" y="2750589"/>
              <a:ext cx="4505297" cy="100800"/>
              <a:chOff x="496859" y="3240138"/>
              <a:chExt cx="2937541" cy="100800"/>
            </a:xfrm>
          </p:grpSpPr>
          <p:cxnSp>
            <p:nvCxnSpPr>
              <p:cNvPr id="35" name="Straight Connector 34">
                <a:extLst>
                  <a:ext uri="{FF2B5EF4-FFF2-40B4-BE49-F238E27FC236}">
                    <a16:creationId xmlns:a16="http://schemas.microsoft.com/office/drawing/2014/main" xmlns="" id="{386E3714-07DE-4318-B5BC-25F879B97D59}"/>
                  </a:ext>
                </a:extLst>
              </p:cNvPr>
              <p:cNvCxnSpPr/>
              <p:nvPr userDrawn="1"/>
            </p:nvCxnSpPr>
            <p:spPr>
              <a:xfrm>
                <a:off x="496859" y="3285674"/>
                <a:ext cx="288714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xmlns="" id="{2ECCE30B-E848-4C5E-83A1-A811D489E7B8}"/>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34" name="Oval 33">
              <a:extLst>
                <a:ext uri="{FF2B5EF4-FFF2-40B4-BE49-F238E27FC236}">
                  <a16:creationId xmlns:a16="http://schemas.microsoft.com/office/drawing/2014/main" xmlns="" id="{09817AEC-C67C-49A3-AC5A-669FD4D6D586}"/>
                </a:ext>
              </a:extLst>
            </p:cNvPr>
            <p:cNvSpPr/>
            <p:nvPr userDrawn="1"/>
          </p:nvSpPr>
          <p:spPr>
            <a:xfrm flipH="1">
              <a:off x="5283164" y="2745725"/>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4183799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Picture Placeholder 2">
            <a:extLst>
              <a:ext uri="{FF2B5EF4-FFF2-40B4-BE49-F238E27FC236}">
                <a16:creationId xmlns:a16="http://schemas.microsoft.com/office/drawing/2014/main" xmlns="" id="{96C5B5AA-0D95-4C33-8EBC-90401B51BDB4}"/>
              </a:ext>
            </a:extLst>
          </p:cNvPr>
          <p:cNvSpPr>
            <a:spLocks noGrp="1"/>
          </p:cNvSpPr>
          <p:nvPr>
            <p:ph type="pic" sz="quarter" idx="14"/>
          </p:nvPr>
        </p:nvSpPr>
        <p:spPr>
          <a:xfrm>
            <a:off x="6032" y="1912946"/>
            <a:ext cx="12185968" cy="3493008"/>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3848934" y="457496"/>
            <a:ext cx="4494133" cy="804338"/>
          </a:xfrm>
        </p:spPr>
        <p:txBody>
          <a:bodyPr lIns="0" tIns="0" rIns="0" bIns="0" anchor="b">
            <a:normAutofit/>
          </a:bodyPr>
          <a:lstStyle>
            <a:lvl1pPr algn="ctr">
              <a:defRPr sz="3600"/>
            </a:lvl1pPr>
          </a:lstStyle>
          <a:p>
            <a:r>
              <a:rPr lang="en-US" noProof="0"/>
              <a:t>APPENDIX</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nvGrpSpPr>
          <p:cNvPr id="4" name="Group 3">
            <a:extLst>
              <a:ext uri="{FF2B5EF4-FFF2-40B4-BE49-F238E27FC236}">
                <a16:creationId xmlns:a16="http://schemas.microsoft.com/office/drawing/2014/main" xmlns="" id="{908B302A-0F76-466E-9FCE-DCEECCBCF6C9}"/>
              </a:ext>
            </a:extLst>
          </p:cNvPr>
          <p:cNvGrpSpPr/>
          <p:nvPr userDrawn="1"/>
        </p:nvGrpSpPr>
        <p:grpSpPr>
          <a:xfrm>
            <a:off x="4736152" y="1509426"/>
            <a:ext cx="2719696" cy="100800"/>
            <a:chOff x="4732222" y="1509426"/>
            <a:chExt cx="2719696" cy="100800"/>
          </a:xfrm>
        </p:grpSpPr>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732222" y="1509426"/>
              <a:ext cx="2669296" cy="100800"/>
              <a:chOff x="1693969" y="3240138"/>
              <a:chExt cx="1740431"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1693969" y="3290538"/>
                <a:ext cx="169003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21" name="Oval 20">
              <a:extLst>
                <a:ext uri="{FF2B5EF4-FFF2-40B4-BE49-F238E27FC236}">
                  <a16:creationId xmlns:a16="http://schemas.microsoft.com/office/drawing/2014/main" xmlns="" id="{427C0C4F-6341-4BE0-931E-AAA6EA2AF137}"/>
                </a:ext>
              </a:extLst>
            </p:cNvPr>
            <p:cNvSpPr/>
            <p:nvPr userDrawn="1"/>
          </p:nvSpPr>
          <p:spPr>
            <a:xfrm flipH="1">
              <a:off x="7351117" y="1509426"/>
              <a:ext cx="100801"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27188340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stimonial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5104263" y="707529"/>
            <a:ext cx="6310887" cy="569086"/>
          </a:xfrm>
        </p:spPr>
        <p:txBody>
          <a:bodyPr lIns="0" tIns="0" rIns="0" bIns="0" anchor="b">
            <a:normAutofit/>
          </a:bodyPr>
          <a:lstStyle>
            <a:lvl1pPr algn="r">
              <a:defRPr sz="3600"/>
            </a:lvl1pPr>
          </a:lstStyle>
          <a:p>
            <a:r>
              <a:rPr lang="en-US" noProof="0"/>
              <a:t>TESTIMONIALS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773282" y="1375202"/>
            <a:ext cx="4418718" cy="100800"/>
            <a:chOff x="675503" y="3240138"/>
            <a:chExt cx="2758897"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75503" y="3290538"/>
              <a:ext cx="270849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822459"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822459"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2447783"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flipV="1">
            <a:off x="3000995"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xmlns="" id="{F2D92A7B-1C40-4AEB-92C3-C35F8C01F1FA}"/>
              </a:ext>
            </a:extLst>
          </p:cNvPr>
          <p:cNvSpPr>
            <a:spLocks noGrp="1"/>
          </p:cNvSpPr>
          <p:nvPr>
            <p:ph type="body" sz="quarter" idx="49"/>
          </p:nvPr>
        </p:nvSpPr>
        <p:spPr>
          <a:xfrm>
            <a:off x="803253"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24" name="Oval 23">
            <a:extLst>
              <a:ext uri="{FF2B5EF4-FFF2-40B4-BE49-F238E27FC236}">
                <a16:creationId xmlns:a16="http://schemas.microsoft.com/office/drawing/2014/main" xmlns="" id="{F2E312F1-B417-47B6-97E4-7CCA31034F82}"/>
              </a:ext>
            </a:extLst>
          </p:cNvPr>
          <p:cNvSpPr/>
          <p:nvPr userDrawn="1"/>
        </p:nvSpPr>
        <p:spPr>
          <a:xfrm>
            <a:off x="2950595"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8" name="Text Placeholder 2">
            <a:extLst>
              <a:ext uri="{FF2B5EF4-FFF2-40B4-BE49-F238E27FC236}">
                <a16:creationId xmlns:a16="http://schemas.microsoft.com/office/drawing/2014/main" xmlns="" id="{13DB5D84-04D8-4536-A06B-AED76E7C51D7}"/>
              </a:ext>
            </a:extLst>
          </p:cNvPr>
          <p:cNvSpPr>
            <a:spLocks noGrp="1"/>
          </p:cNvSpPr>
          <p:nvPr>
            <p:ph type="body" idx="50" hasCustomPrompt="1"/>
          </p:nvPr>
        </p:nvSpPr>
        <p:spPr>
          <a:xfrm>
            <a:off x="4586638" y="4996962"/>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59" name="Text Placeholder 2">
            <a:extLst>
              <a:ext uri="{FF2B5EF4-FFF2-40B4-BE49-F238E27FC236}">
                <a16:creationId xmlns:a16="http://schemas.microsoft.com/office/drawing/2014/main" xmlns="" id="{3AB0AC7E-7919-422E-95A1-82E8B125756D}"/>
              </a:ext>
            </a:extLst>
          </p:cNvPr>
          <p:cNvSpPr>
            <a:spLocks noGrp="1"/>
          </p:cNvSpPr>
          <p:nvPr>
            <p:ph type="body" idx="51" hasCustomPrompt="1"/>
          </p:nvPr>
        </p:nvSpPr>
        <p:spPr>
          <a:xfrm>
            <a:off x="4586638" y="4191894"/>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0" name="Picture Placeholder 2">
            <a:extLst>
              <a:ext uri="{FF2B5EF4-FFF2-40B4-BE49-F238E27FC236}">
                <a16:creationId xmlns:a16="http://schemas.microsoft.com/office/drawing/2014/main" xmlns="" id="{B44FD76B-D1AE-458B-AF32-E4AA246B0881}"/>
              </a:ext>
            </a:extLst>
          </p:cNvPr>
          <p:cNvSpPr>
            <a:spLocks noGrp="1"/>
          </p:cNvSpPr>
          <p:nvPr>
            <p:ph type="pic" sz="quarter" idx="52"/>
          </p:nvPr>
        </p:nvSpPr>
        <p:spPr>
          <a:xfrm>
            <a:off x="6211962" y="4435460"/>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61" name="Straight Connector 60">
            <a:extLst>
              <a:ext uri="{FF2B5EF4-FFF2-40B4-BE49-F238E27FC236}">
                <a16:creationId xmlns:a16="http://schemas.microsoft.com/office/drawing/2014/main" xmlns="" id="{07D22CD4-7F86-495D-B381-7D706058B916}"/>
              </a:ext>
            </a:extLst>
          </p:cNvPr>
          <p:cNvCxnSpPr>
            <a:cxnSpLocks/>
          </p:cNvCxnSpPr>
          <p:nvPr userDrawn="1"/>
        </p:nvCxnSpPr>
        <p:spPr>
          <a:xfrm flipV="1">
            <a:off x="6765174" y="3984820"/>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3">
            <a:extLst>
              <a:ext uri="{FF2B5EF4-FFF2-40B4-BE49-F238E27FC236}">
                <a16:creationId xmlns:a16="http://schemas.microsoft.com/office/drawing/2014/main" xmlns="" id="{1BA0EB90-BA97-4A18-AD3D-1E839B636DEB}"/>
              </a:ext>
            </a:extLst>
          </p:cNvPr>
          <p:cNvSpPr>
            <a:spLocks noGrp="1"/>
          </p:cNvSpPr>
          <p:nvPr>
            <p:ph type="body" sz="quarter" idx="53"/>
          </p:nvPr>
        </p:nvSpPr>
        <p:spPr>
          <a:xfrm>
            <a:off x="456743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63" name="Oval 62">
            <a:extLst>
              <a:ext uri="{FF2B5EF4-FFF2-40B4-BE49-F238E27FC236}">
                <a16:creationId xmlns:a16="http://schemas.microsoft.com/office/drawing/2014/main" xmlns="" id="{ED057A87-963C-4F8A-BD4C-959BF8AF699B}"/>
              </a:ext>
            </a:extLst>
          </p:cNvPr>
          <p:cNvSpPr/>
          <p:nvPr userDrawn="1"/>
        </p:nvSpPr>
        <p:spPr>
          <a:xfrm>
            <a:off x="6714774" y="3930376"/>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64" name="Text Placeholder 2">
            <a:extLst>
              <a:ext uri="{FF2B5EF4-FFF2-40B4-BE49-F238E27FC236}">
                <a16:creationId xmlns:a16="http://schemas.microsoft.com/office/drawing/2014/main" xmlns="" id="{B6BAFE05-9EC0-4C3C-AB0F-89A83361452F}"/>
              </a:ext>
            </a:extLst>
          </p:cNvPr>
          <p:cNvSpPr>
            <a:spLocks noGrp="1"/>
          </p:cNvSpPr>
          <p:nvPr>
            <p:ph type="body" idx="54" hasCustomPrompt="1"/>
          </p:nvPr>
        </p:nvSpPr>
        <p:spPr>
          <a:xfrm>
            <a:off x="8350818" y="4992196"/>
            <a:ext cx="1625324"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Customer Title</a:t>
            </a:r>
          </a:p>
        </p:txBody>
      </p:sp>
      <p:sp>
        <p:nvSpPr>
          <p:cNvPr id="65" name="Text Placeholder 2">
            <a:extLst>
              <a:ext uri="{FF2B5EF4-FFF2-40B4-BE49-F238E27FC236}">
                <a16:creationId xmlns:a16="http://schemas.microsoft.com/office/drawing/2014/main" xmlns="" id="{290BF8E2-78CA-4427-9231-3C5EDC272DEE}"/>
              </a:ext>
            </a:extLst>
          </p:cNvPr>
          <p:cNvSpPr>
            <a:spLocks noGrp="1"/>
          </p:cNvSpPr>
          <p:nvPr>
            <p:ph type="body" idx="55" hasCustomPrompt="1"/>
          </p:nvPr>
        </p:nvSpPr>
        <p:spPr>
          <a:xfrm>
            <a:off x="8350818" y="4187128"/>
            <a:ext cx="1625324" cy="720726"/>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a:t>
            </a:r>
            <a:br>
              <a:rPr lang="en-US" noProof="0"/>
            </a:br>
            <a:r>
              <a:rPr lang="en-US" noProof="0"/>
              <a:t>text</a:t>
            </a:r>
          </a:p>
        </p:txBody>
      </p:sp>
      <p:sp>
        <p:nvSpPr>
          <p:cNvPr id="66" name="Picture Placeholder 2">
            <a:extLst>
              <a:ext uri="{FF2B5EF4-FFF2-40B4-BE49-F238E27FC236}">
                <a16:creationId xmlns:a16="http://schemas.microsoft.com/office/drawing/2014/main" xmlns="" id="{ACA8732F-AB9E-4253-BB5A-5ADD5BA9B153}"/>
              </a:ext>
            </a:extLst>
          </p:cNvPr>
          <p:cNvSpPr>
            <a:spLocks noGrp="1"/>
          </p:cNvSpPr>
          <p:nvPr>
            <p:ph type="pic" sz="quarter" idx="56"/>
          </p:nvPr>
        </p:nvSpPr>
        <p:spPr>
          <a:xfrm>
            <a:off x="9976142" y="4430694"/>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67" name="Straight Connector 66">
            <a:extLst>
              <a:ext uri="{FF2B5EF4-FFF2-40B4-BE49-F238E27FC236}">
                <a16:creationId xmlns:a16="http://schemas.microsoft.com/office/drawing/2014/main" xmlns="" id="{BB9A566A-8C97-4AE6-B9EF-701587499889}"/>
              </a:ext>
            </a:extLst>
          </p:cNvPr>
          <p:cNvCxnSpPr>
            <a:cxnSpLocks/>
          </p:cNvCxnSpPr>
          <p:nvPr userDrawn="1"/>
        </p:nvCxnSpPr>
        <p:spPr>
          <a:xfrm flipV="1">
            <a:off x="10529354" y="3980054"/>
            <a:ext cx="0" cy="44255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 Placeholder 3">
            <a:extLst>
              <a:ext uri="{FF2B5EF4-FFF2-40B4-BE49-F238E27FC236}">
                <a16:creationId xmlns:a16="http://schemas.microsoft.com/office/drawing/2014/main" xmlns="" id="{45B69021-5E85-4B37-B529-366AC57512FD}"/>
              </a:ext>
            </a:extLst>
          </p:cNvPr>
          <p:cNvSpPr>
            <a:spLocks noGrp="1"/>
          </p:cNvSpPr>
          <p:nvPr>
            <p:ph type="body" sz="quarter" idx="57"/>
          </p:nvPr>
        </p:nvSpPr>
        <p:spPr>
          <a:xfrm>
            <a:off x="8331612" y="1769589"/>
            <a:ext cx="3044973" cy="2212848"/>
          </a:xfrm>
          <a:custGeom>
            <a:avLst/>
            <a:gdLst>
              <a:gd name="connsiteX0" fmla="*/ 0 w 3044952"/>
              <a:gd name="connsiteY0" fmla="*/ 368815 h 2212848"/>
              <a:gd name="connsiteX1" fmla="*/ 3688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676137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0 w 3044952"/>
              <a:gd name="connsiteY0" fmla="*/ 368815 h 2212848"/>
              <a:gd name="connsiteX1" fmla="*/ 254515 w 3044952"/>
              <a:gd name="connsiteY1" fmla="*/ 0 h 2212848"/>
              <a:gd name="connsiteX2" fmla="*/ 2842392 w 3044952"/>
              <a:gd name="connsiteY2" fmla="*/ 0 h 2212848"/>
              <a:gd name="connsiteX3" fmla="*/ 3044952 w 3044952"/>
              <a:gd name="connsiteY3" fmla="*/ 368815 h 2212848"/>
              <a:gd name="connsiteX4" fmla="*/ 3044952 w 3044952"/>
              <a:gd name="connsiteY4" fmla="*/ 1844033 h 2212848"/>
              <a:gd name="connsiteX5" fmla="*/ 2676137 w 3044952"/>
              <a:gd name="connsiteY5" fmla="*/ 2212848 h 2212848"/>
              <a:gd name="connsiteX6" fmla="*/ 368815 w 3044952"/>
              <a:gd name="connsiteY6" fmla="*/ 2212848 h 2212848"/>
              <a:gd name="connsiteX7" fmla="*/ 0 w 3044952"/>
              <a:gd name="connsiteY7" fmla="*/ 1844033 h 2212848"/>
              <a:gd name="connsiteX8" fmla="*/ 0 w 3044952"/>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368836 w 3044973"/>
              <a:gd name="connsiteY6" fmla="*/ 2212848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676158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 name="connsiteX0" fmla="*/ 21 w 3044973"/>
              <a:gd name="connsiteY0" fmla="*/ 368815 h 2212848"/>
              <a:gd name="connsiteX1" fmla="*/ 197386 w 3044973"/>
              <a:gd name="connsiteY1" fmla="*/ 0 h 2212848"/>
              <a:gd name="connsiteX2" fmla="*/ 2842413 w 3044973"/>
              <a:gd name="connsiteY2" fmla="*/ 0 h 2212848"/>
              <a:gd name="connsiteX3" fmla="*/ 3044973 w 3044973"/>
              <a:gd name="connsiteY3" fmla="*/ 368815 h 2212848"/>
              <a:gd name="connsiteX4" fmla="*/ 3044973 w 3044973"/>
              <a:gd name="connsiteY4" fmla="*/ 1844033 h 2212848"/>
              <a:gd name="connsiteX5" fmla="*/ 2842413 w 3044973"/>
              <a:gd name="connsiteY5" fmla="*/ 2212848 h 2212848"/>
              <a:gd name="connsiteX6" fmla="*/ 233754 w 3044973"/>
              <a:gd name="connsiteY6" fmla="*/ 2207652 h 2212848"/>
              <a:gd name="connsiteX7" fmla="*/ 21 w 3044973"/>
              <a:gd name="connsiteY7" fmla="*/ 1844033 h 2212848"/>
              <a:gd name="connsiteX8" fmla="*/ 21 w 3044973"/>
              <a:gd name="connsiteY8" fmla="*/ 368815 h 221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973" h="2212848">
                <a:moveTo>
                  <a:pt x="21" y="368815"/>
                </a:moveTo>
                <a:cubicBezTo>
                  <a:pt x="21" y="165124"/>
                  <a:pt x="-6305" y="0"/>
                  <a:pt x="197386" y="0"/>
                </a:cubicBezTo>
                <a:lnTo>
                  <a:pt x="2842413" y="0"/>
                </a:lnTo>
                <a:cubicBezTo>
                  <a:pt x="3046104" y="0"/>
                  <a:pt x="3044973" y="165124"/>
                  <a:pt x="3044973" y="368815"/>
                </a:cubicBezTo>
                <a:lnTo>
                  <a:pt x="3044973" y="1844033"/>
                </a:lnTo>
                <a:cubicBezTo>
                  <a:pt x="3044973" y="2047724"/>
                  <a:pt x="3046104" y="2212848"/>
                  <a:pt x="2842413" y="2212848"/>
                </a:cubicBezTo>
                <a:lnTo>
                  <a:pt x="233754" y="2207652"/>
                </a:lnTo>
                <a:cubicBezTo>
                  <a:pt x="30063" y="2207652"/>
                  <a:pt x="21" y="2047724"/>
                  <a:pt x="21" y="1844033"/>
                </a:cubicBezTo>
                <a:lnTo>
                  <a:pt x="21" y="368815"/>
                </a:lnTo>
                <a:close/>
              </a:path>
            </a:pathLst>
          </a:custGeom>
          <a:ln>
            <a:solidFill>
              <a:schemeClr val="bg1">
                <a:lumMod val="50000"/>
                <a:lumOff val="50000"/>
              </a:schemeClr>
            </a:solidFill>
          </a:ln>
        </p:spPr>
        <p:txBody>
          <a:bodyPr lIns="216000" tIns="180000" rIns="216000" bIns="180000">
            <a:normAutofit/>
          </a:bodyPr>
          <a:lstStyle>
            <a:lvl1pPr marL="0" indent="0">
              <a:buNone/>
              <a:defRPr sz="1400">
                <a:solidFill>
                  <a:schemeClr val="tx2"/>
                </a:solidFill>
              </a:defRPr>
            </a:lvl1pPr>
          </a:lstStyle>
          <a:p>
            <a:pPr lvl="0"/>
            <a:r>
              <a:rPr lang="en-US" noProof="0" smtClean="0"/>
              <a:t>Click to edit Master text styles</a:t>
            </a:r>
          </a:p>
        </p:txBody>
      </p:sp>
      <p:sp>
        <p:nvSpPr>
          <p:cNvPr id="69" name="Oval 68">
            <a:extLst>
              <a:ext uri="{FF2B5EF4-FFF2-40B4-BE49-F238E27FC236}">
                <a16:creationId xmlns:a16="http://schemas.microsoft.com/office/drawing/2014/main" xmlns="" id="{E407CD49-808A-445A-96C0-E3083C9FB390}"/>
              </a:ext>
            </a:extLst>
          </p:cNvPr>
          <p:cNvSpPr/>
          <p:nvPr userDrawn="1"/>
        </p:nvSpPr>
        <p:spPr>
          <a:xfrm>
            <a:off x="10478954" y="3925610"/>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Tree>
    <p:extLst>
      <p:ext uri="{BB962C8B-B14F-4D97-AF65-F5344CB8AC3E}">
        <p14:creationId xmlns:p14="http://schemas.microsoft.com/office/powerpoint/2010/main" val="7023974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980591"/>
            <a:ext cx="4187903" cy="1177174"/>
          </a:xfrm>
        </p:spPr>
        <p:txBody>
          <a:bodyPr lIns="0" tIns="0" rIns="0" bIns="0" anchor="b">
            <a:normAutofit/>
          </a:bodyPr>
          <a:lstStyle>
            <a:lvl1pPr>
              <a:defRPr sz="3600"/>
            </a:lvl1pPr>
          </a:lstStyle>
          <a:p>
            <a:r>
              <a:rPr lang="en-US" noProof="0"/>
              <a:t>CASE STUDY</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610893"/>
            <a:ext cx="4168311" cy="1897530"/>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319328"/>
            <a:ext cx="3866400" cy="100800"/>
            <a:chOff x="-1228304" y="3240138"/>
            <a:chExt cx="3866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81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537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Text Placeholder 2">
            <a:extLst>
              <a:ext uri="{FF2B5EF4-FFF2-40B4-BE49-F238E27FC236}">
                <a16:creationId xmlns:a16="http://schemas.microsoft.com/office/drawing/2014/main" xmlns="" id="{82DA762C-1D45-43AA-9DB3-3D8DBE3EACFE}"/>
              </a:ext>
            </a:extLst>
          </p:cNvPr>
          <p:cNvSpPr>
            <a:spLocks noGrp="1"/>
          </p:cNvSpPr>
          <p:nvPr>
            <p:ph type="body" idx="33" hasCustomPrompt="1"/>
          </p:nvPr>
        </p:nvSpPr>
        <p:spPr>
          <a:xfrm>
            <a:off x="5267325" y="1126345"/>
            <a:ext cx="6086475" cy="2662466"/>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4C3C1BF4-C955-4D71-87E4-BE0F7B619575}"/>
              </a:ext>
            </a:extLst>
          </p:cNvPr>
          <p:cNvSpPr>
            <a:spLocks noGrp="1"/>
          </p:cNvSpPr>
          <p:nvPr>
            <p:ph type="body" idx="34" hasCustomPrompt="1"/>
          </p:nvPr>
        </p:nvSpPr>
        <p:spPr>
          <a:xfrm>
            <a:off x="5269967" y="3909256"/>
            <a:ext cx="6086475" cy="1822399"/>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423798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Phon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1294387"/>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2212679"/>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970230"/>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Rectangle 2">
            <a:extLst>
              <a:ext uri="{FF2B5EF4-FFF2-40B4-BE49-F238E27FC236}">
                <a16:creationId xmlns:a16="http://schemas.microsoft.com/office/drawing/2014/main" xmlns="" id="{496B07E0-C579-4C5F-9AD4-6AF791562924}"/>
              </a:ext>
            </a:extLst>
          </p:cNvPr>
          <p:cNvSpPr/>
          <p:nvPr userDrawn="1"/>
        </p:nvSpPr>
        <p:spPr>
          <a:xfrm>
            <a:off x="963549" y="1819285"/>
            <a:ext cx="4306824" cy="3648456"/>
          </a:xfrm>
          <a:prstGeom prst="rect">
            <a:avLst/>
          </a:prstGeom>
          <a:blipFill>
            <a:blip r:embed="rId2">
              <a:extLst>
                <a:ext uri="{96DAC541-7B7A-43D3-8B79-37D633B846F1}">
                  <asvg:svgBlip xmlns:asvg="http://schemas.microsoft.com/office/drawing/2016/SVG/main" xmlns="" r:embed="rId3"/>
                </a:ext>
              </a:extLst>
            </a:blip>
            <a:srcRect/>
            <a:stretch>
              <a:fillRect t="-195" b="-19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1" name="Picture Placeholder 2">
            <a:extLst>
              <a:ext uri="{FF2B5EF4-FFF2-40B4-BE49-F238E27FC236}">
                <a16:creationId xmlns:a16="http://schemas.microsoft.com/office/drawing/2014/main" xmlns="" id="{D5639F99-011E-49CF-8ABD-A4DB4439FB47}"/>
              </a:ext>
            </a:extLst>
          </p:cNvPr>
          <p:cNvSpPr>
            <a:spLocks noGrp="1"/>
          </p:cNvSpPr>
          <p:nvPr>
            <p:ph type="pic" sz="quarter" idx="14"/>
          </p:nvPr>
        </p:nvSpPr>
        <p:spPr>
          <a:xfrm>
            <a:off x="3315505" y="1976894"/>
            <a:ext cx="1819656" cy="3108960"/>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22" name="Picture Placeholder 2">
            <a:extLst>
              <a:ext uri="{FF2B5EF4-FFF2-40B4-BE49-F238E27FC236}">
                <a16:creationId xmlns:a16="http://schemas.microsoft.com/office/drawing/2014/main" xmlns="" id="{028483B2-B562-448D-AEE1-556BC9366BBA}"/>
              </a:ext>
            </a:extLst>
          </p:cNvPr>
          <p:cNvSpPr>
            <a:spLocks noGrp="1"/>
          </p:cNvSpPr>
          <p:nvPr>
            <p:ph type="pic" sz="quarter" idx="31"/>
          </p:nvPr>
        </p:nvSpPr>
        <p:spPr>
          <a:xfrm>
            <a:off x="1102188" y="3517926"/>
            <a:ext cx="2057400" cy="1819656"/>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3637075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42737603-04DB-411C-B2D9-BDFF9AEE89D6}"/>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1" name="Text Placeholder 3">
            <a:extLst>
              <a:ext uri="{FF2B5EF4-FFF2-40B4-BE49-F238E27FC236}">
                <a16:creationId xmlns:a16="http://schemas.microsoft.com/office/drawing/2014/main" xmlns="" id="{605A03A4-E79C-49C5-A546-FF8E2D42E9D2}"/>
              </a:ext>
            </a:extLst>
          </p:cNvPr>
          <p:cNvSpPr>
            <a:spLocks noGrp="1"/>
          </p:cNvSpPr>
          <p:nvPr>
            <p:ph type="body" sz="half" idx="2"/>
          </p:nvPr>
        </p:nvSpPr>
        <p:spPr>
          <a:xfrm>
            <a:off x="883319" y="3054194"/>
            <a:ext cx="1645920"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22" name="Text Placeholder 3">
            <a:extLst>
              <a:ext uri="{FF2B5EF4-FFF2-40B4-BE49-F238E27FC236}">
                <a16:creationId xmlns:a16="http://schemas.microsoft.com/office/drawing/2014/main" xmlns="" id="{9EA27EF7-FC6B-496C-B737-B9219950367E}"/>
              </a:ext>
            </a:extLst>
          </p:cNvPr>
          <p:cNvSpPr>
            <a:spLocks noGrp="1"/>
          </p:cNvSpPr>
          <p:nvPr>
            <p:ph type="body" sz="half" idx="34" hasCustomPrompt="1"/>
          </p:nvPr>
        </p:nvSpPr>
        <p:spPr>
          <a:xfrm>
            <a:off x="1384584" y="2023761"/>
            <a:ext cx="2469965"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xmlns="" id="{6C0E2C30-6E91-49DE-B7A1-6E32A19EC81D}"/>
              </a:ext>
            </a:extLst>
          </p:cNvPr>
          <p:cNvSpPr>
            <a:spLocks noGrp="1"/>
          </p:cNvSpPr>
          <p:nvPr>
            <p:ph type="body" sz="half" idx="36"/>
          </p:nvPr>
        </p:nvSpPr>
        <p:spPr>
          <a:xfrm>
            <a:off x="2596444" y="3054194"/>
            <a:ext cx="1389888" cy="618756"/>
          </a:xfrm>
        </p:spPr>
        <p:txBody>
          <a:bodyPr lIns="0" tIns="0" rIns="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4" name="Picture Placeholder 12">
            <a:extLst>
              <a:ext uri="{FF2B5EF4-FFF2-40B4-BE49-F238E27FC236}">
                <a16:creationId xmlns:a16="http://schemas.microsoft.com/office/drawing/2014/main" xmlns="" id="{70BE5E73-C067-492F-BE30-5E3DADAD40EF}"/>
              </a:ext>
            </a:extLst>
          </p:cNvPr>
          <p:cNvSpPr>
            <a:spLocks noGrp="1"/>
          </p:cNvSpPr>
          <p:nvPr>
            <p:ph type="pic" sz="quarter" idx="37"/>
          </p:nvPr>
        </p:nvSpPr>
        <p:spPr>
          <a:xfrm>
            <a:off x="875852" y="3731781"/>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5" name="Picture Placeholder 12">
            <a:extLst>
              <a:ext uri="{FF2B5EF4-FFF2-40B4-BE49-F238E27FC236}">
                <a16:creationId xmlns:a16="http://schemas.microsoft.com/office/drawing/2014/main" xmlns="" id="{36A9B448-4FDC-41F7-941E-5BF5A129057A}"/>
              </a:ext>
            </a:extLst>
          </p:cNvPr>
          <p:cNvSpPr>
            <a:spLocks noGrp="1"/>
          </p:cNvSpPr>
          <p:nvPr>
            <p:ph type="pic" sz="quarter" idx="38"/>
          </p:nvPr>
        </p:nvSpPr>
        <p:spPr>
          <a:xfrm>
            <a:off x="2499831" y="3731781"/>
            <a:ext cx="1636776" cy="1618488"/>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6" name="Text Placeholder 3">
            <a:extLst>
              <a:ext uri="{FF2B5EF4-FFF2-40B4-BE49-F238E27FC236}">
                <a16:creationId xmlns:a16="http://schemas.microsoft.com/office/drawing/2014/main" xmlns="" id="{90B3A413-8776-4B3B-931F-C132DAB3A425}"/>
              </a:ext>
            </a:extLst>
          </p:cNvPr>
          <p:cNvSpPr>
            <a:spLocks noGrp="1"/>
          </p:cNvSpPr>
          <p:nvPr>
            <p:ph type="body" sz="half" idx="39"/>
          </p:nvPr>
        </p:nvSpPr>
        <p:spPr>
          <a:xfrm>
            <a:off x="4940427" y="3054194"/>
            <a:ext cx="2113508"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27" name="Text Placeholder 3">
            <a:extLst>
              <a:ext uri="{FF2B5EF4-FFF2-40B4-BE49-F238E27FC236}">
                <a16:creationId xmlns:a16="http://schemas.microsoft.com/office/drawing/2014/main" xmlns="" id="{BAD0CCD5-B712-4DB2-BFE3-4D3461B29F6D}"/>
              </a:ext>
            </a:extLst>
          </p:cNvPr>
          <p:cNvSpPr>
            <a:spLocks noGrp="1"/>
          </p:cNvSpPr>
          <p:nvPr>
            <p:ph type="body" sz="half" idx="40" hasCustomPrompt="1"/>
          </p:nvPr>
        </p:nvSpPr>
        <p:spPr>
          <a:xfrm>
            <a:off x="5494328"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xmlns="" id="{64125935-B0D3-4ABD-9BBA-A60E46D2C55C}"/>
              </a:ext>
            </a:extLst>
          </p:cNvPr>
          <p:cNvSpPr>
            <a:spLocks noGrp="1"/>
          </p:cNvSpPr>
          <p:nvPr>
            <p:ph type="pic" sz="quarter" idx="43"/>
          </p:nvPr>
        </p:nvSpPr>
        <p:spPr>
          <a:xfrm>
            <a:off x="4946407" y="3731781"/>
            <a:ext cx="2048256" cy="896112"/>
          </a:xfrm>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29" name="Text Placeholder 3">
            <a:extLst>
              <a:ext uri="{FF2B5EF4-FFF2-40B4-BE49-F238E27FC236}">
                <a16:creationId xmlns:a16="http://schemas.microsoft.com/office/drawing/2014/main" xmlns="" id="{47D3BA4D-FA26-44C8-B927-E42CC8E67B79}"/>
              </a:ext>
            </a:extLst>
          </p:cNvPr>
          <p:cNvSpPr>
            <a:spLocks noGrp="1"/>
          </p:cNvSpPr>
          <p:nvPr>
            <p:ph type="body" sz="half" idx="45"/>
          </p:nvPr>
        </p:nvSpPr>
        <p:spPr>
          <a:xfrm>
            <a:off x="7900319" y="3054194"/>
            <a:ext cx="2197045" cy="618756"/>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0" name="Text Placeholder 3">
            <a:extLst>
              <a:ext uri="{FF2B5EF4-FFF2-40B4-BE49-F238E27FC236}">
                <a16:creationId xmlns:a16="http://schemas.microsoft.com/office/drawing/2014/main" xmlns="" id="{2D2A84D7-2523-470B-A3C0-0140355D4F68}"/>
              </a:ext>
            </a:extLst>
          </p:cNvPr>
          <p:cNvSpPr>
            <a:spLocks noGrp="1"/>
          </p:cNvSpPr>
          <p:nvPr>
            <p:ph type="body" sz="half" idx="46" hasCustomPrompt="1"/>
          </p:nvPr>
        </p:nvSpPr>
        <p:spPr>
          <a:xfrm>
            <a:off x="8454220" y="2023761"/>
            <a:ext cx="1943702" cy="982274"/>
          </a:xfrm>
        </p:spPr>
        <p:txBody>
          <a:bodyPr lIns="0" rIns="0" bIns="0" anchor="ctr" anchorCtr="0">
            <a:normAutofit/>
          </a:bodyPr>
          <a:lstStyle>
            <a:lvl1pPr marL="0" indent="0">
              <a:spcBef>
                <a:spcPts val="0"/>
              </a:spcBef>
              <a:buNone/>
              <a:defRPr lang="en-US" sz="2000" b="1" kern="1200" dirty="0">
                <a:solidFill>
                  <a:schemeClr val="bg2"/>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xmlns="" id="{55D1A91B-BB99-4DC7-B8F5-55514B49A9D1}"/>
              </a:ext>
            </a:extLst>
          </p:cNvPr>
          <p:cNvSpPr>
            <a:spLocks noGrp="1"/>
          </p:cNvSpPr>
          <p:nvPr>
            <p:ph type="body" sz="half" idx="49"/>
          </p:nvPr>
        </p:nvSpPr>
        <p:spPr>
          <a:xfrm>
            <a:off x="7900319" y="4671712"/>
            <a:ext cx="2223939"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3" name="Text Placeholder 3">
            <a:extLst>
              <a:ext uri="{FF2B5EF4-FFF2-40B4-BE49-F238E27FC236}">
                <a16:creationId xmlns:a16="http://schemas.microsoft.com/office/drawing/2014/main" xmlns="" id="{FFAB2C75-BBBF-4A4D-A633-7CEFFABAFE32}"/>
              </a:ext>
            </a:extLst>
          </p:cNvPr>
          <p:cNvSpPr>
            <a:spLocks noGrp="1"/>
          </p:cNvSpPr>
          <p:nvPr>
            <p:ph type="body" sz="half" idx="51"/>
          </p:nvPr>
        </p:nvSpPr>
        <p:spPr>
          <a:xfrm>
            <a:off x="4940427" y="4830765"/>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smtClean="0"/>
              <a:t>Click to edit Master text styles</a:t>
            </a:r>
          </a:p>
        </p:txBody>
      </p:sp>
      <p:sp>
        <p:nvSpPr>
          <p:cNvPr id="34" name="Text Placeholder 7">
            <a:extLst>
              <a:ext uri="{FF2B5EF4-FFF2-40B4-BE49-F238E27FC236}">
                <a16:creationId xmlns:a16="http://schemas.microsoft.com/office/drawing/2014/main" xmlns=""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ln>
                  <a:solidFill>
                    <a:schemeClr val="tx1"/>
                  </a:solidFill>
                </a:ln>
                <a:no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xmlns="" id="{2F18CD59-6602-4DEC-9B12-412E6BAF9283}"/>
              </a:ext>
            </a:extLst>
          </p:cNvPr>
          <p:cNvSpPr>
            <a:spLocks noGrp="1"/>
          </p:cNvSpPr>
          <p:nvPr>
            <p:ph type="body" sz="quarter" idx="52" hasCustomPrompt="1"/>
          </p:nvPr>
        </p:nvSpPr>
        <p:spPr>
          <a:xfrm>
            <a:off x="4912823" y="1999493"/>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37" name="Text Placeholder 7">
            <a:extLst>
              <a:ext uri="{FF2B5EF4-FFF2-40B4-BE49-F238E27FC236}">
                <a16:creationId xmlns:a16="http://schemas.microsoft.com/office/drawing/2014/main" xmlns="" id="{88B09568-0B94-4B51-BE65-A72C65C3D7DA}"/>
              </a:ext>
            </a:extLst>
          </p:cNvPr>
          <p:cNvSpPr>
            <a:spLocks noGrp="1"/>
          </p:cNvSpPr>
          <p:nvPr>
            <p:ph type="body" sz="quarter" idx="53" hasCustomPrompt="1"/>
          </p:nvPr>
        </p:nvSpPr>
        <p:spPr>
          <a:xfrm>
            <a:off x="7873424" y="2002966"/>
            <a:ext cx="558402" cy="896112"/>
          </a:xfrm>
        </p:spPr>
        <p:txBody>
          <a:bodyPr lIns="0" tIns="0" rIns="0" bIns="0">
            <a:noAutofit/>
          </a:bodyPr>
          <a:lstStyle>
            <a:lvl1pPr marL="0" indent="0" algn="l">
              <a:buNone/>
              <a:defRPr lang="ru-RU" sz="7000" b="1" kern="1200" dirty="0">
                <a:ln>
                  <a:solidFill>
                    <a:schemeClr val="tx1"/>
                  </a:solidFill>
                </a:ln>
                <a:noFill/>
                <a:latin typeface="+mj-lt"/>
                <a:ea typeface="Tahoma" panose="020B0604030504040204" pitchFamily="34" charset="0"/>
                <a:cs typeface="Tahoma" panose="020B060403050404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noProof="0"/>
              <a:t>1</a:t>
            </a:r>
          </a:p>
        </p:txBody>
      </p:sp>
      <p:sp>
        <p:nvSpPr>
          <p:cNvPr id="40" name="Text Placeholder 3">
            <a:extLst>
              <a:ext uri="{FF2B5EF4-FFF2-40B4-BE49-F238E27FC236}">
                <a16:creationId xmlns:a16="http://schemas.microsoft.com/office/drawing/2014/main" xmlns=""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400" i="0" kern="120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38" name="Title 1">
            <a:extLst>
              <a:ext uri="{FF2B5EF4-FFF2-40B4-BE49-F238E27FC236}">
                <a16:creationId xmlns:a16="http://schemas.microsoft.com/office/drawing/2014/main" xmlns="" id="{7E5CF6DE-4761-4BA5-A429-30AC8BBAD45B}"/>
              </a:ext>
            </a:extLst>
          </p:cNvPr>
          <p:cNvSpPr>
            <a:spLocks noGrp="1"/>
          </p:cNvSpPr>
          <p:nvPr>
            <p:ph type="title" hasCustomPrompt="1"/>
          </p:nvPr>
        </p:nvSpPr>
        <p:spPr>
          <a:xfrm>
            <a:off x="839789" y="780001"/>
            <a:ext cx="10512424" cy="606677"/>
          </a:xfrm>
        </p:spPr>
        <p:txBody>
          <a:bodyPr lIns="0" tIns="0" rIns="0" bIns="0" anchor="t" anchorCtr="0">
            <a:normAutofit/>
          </a:bodyPr>
          <a:lstStyle>
            <a:lvl1pPr marL="0" algn="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HOW TO USE THIS TEMPLATE</a:t>
            </a:r>
          </a:p>
        </p:txBody>
      </p:sp>
      <p:sp>
        <p:nvSpPr>
          <p:cNvPr id="41" name="Picture Placeholder 9">
            <a:extLst>
              <a:ext uri="{FF2B5EF4-FFF2-40B4-BE49-F238E27FC236}">
                <a16:creationId xmlns:a16="http://schemas.microsoft.com/office/drawing/2014/main" xmlns="" id="{8A4896B5-1C5E-47F0-8F0C-4EF97E356C86}"/>
              </a:ext>
            </a:extLst>
          </p:cNvPr>
          <p:cNvSpPr>
            <a:spLocks noGrp="1"/>
          </p:cNvSpPr>
          <p:nvPr>
            <p:ph type="pic" sz="quarter" idx="13"/>
          </p:nvPr>
        </p:nvSpPr>
        <p:spPr>
          <a:xfrm>
            <a:off x="7900319" y="3779907"/>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grpSp>
        <p:nvGrpSpPr>
          <p:cNvPr id="31" name="Group 30">
            <a:extLst>
              <a:ext uri="{FF2B5EF4-FFF2-40B4-BE49-F238E27FC236}">
                <a16:creationId xmlns:a16="http://schemas.microsoft.com/office/drawing/2014/main" xmlns="" id="{D87F4783-C8BA-411C-A188-4A4DAED10C02}"/>
              </a:ext>
            </a:extLst>
          </p:cNvPr>
          <p:cNvGrpSpPr/>
          <p:nvPr userDrawn="1"/>
        </p:nvGrpSpPr>
        <p:grpSpPr>
          <a:xfrm flipH="1">
            <a:off x="4416000" y="1375202"/>
            <a:ext cx="7776000" cy="100800"/>
            <a:chOff x="-322289" y="3240138"/>
            <a:chExt cx="5070122" cy="100800"/>
          </a:xfrm>
        </p:grpSpPr>
        <p:cxnSp>
          <p:nvCxnSpPr>
            <p:cNvPr id="39" name="Straight Connector 38">
              <a:extLst>
                <a:ext uri="{FF2B5EF4-FFF2-40B4-BE49-F238E27FC236}">
                  <a16:creationId xmlns:a16="http://schemas.microsoft.com/office/drawing/2014/main" xmlns="" id="{959A2713-966D-4694-A067-D6BE1B2986D1}"/>
                </a:ext>
              </a:extLst>
            </p:cNvPr>
            <p:cNvCxnSpPr>
              <a:cxnSpLocks/>
            </p:cNvCxnSpPr>
            <p:nvPr userDrawn="1"/>
          </p:nvCxnSpPr>
          <p:spPr>
            <a:xfrm>
              <a:off x="-322289" y="3290538"/>
              <a:ext cx="5070122"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xmlns="" id="{FCA15F19-C2FE-4F13-9359-69E884CA83B9}"/>
                </a:ext>
              </a:extLst>
            </p:cNvPr>
            <p:cNvSpPr/>
            <p:nvPr userDrawn="1"/>
          </p:nvSpPr>
          <p:spPr>
            <a:xfrm>
              <a:off x="4682109"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190018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3C0986F-7CD8-482C-BFFA-EE275ACFE254}"/>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b="1">
                <a:solidFill>
                  <a:srgbClr val="63B994"/>
                </a:solidFill>
              </a:rPr>
              <a:t>教学工作总结</a:t>
            </a:r>
          </a:p>
        </p:txBody>
      </p:sp>
      <p:cxnSp>
        <p:nvCxnSpPr>
          <p:cNvPr id="3" name="直接连接符 2">
            <a:extLst>
              <a:ext uri="{FF2B5EF4-FFF2-40B4-BE49-F238E27FC236}">
                <a16:creationId xmlns:a16="http://schemas.microsoft.com/office/drawing/2014/main" xmlns="" id="{C3CA2B08-4128-4CFF-A2EA-3FA7DA8F5988}"/>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xmlns="" id="{BF7CEBC7-3F4B-4F71-85C8-F4CDDFD41E57}"/>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63B994"/>
              </a:solidFill>
            </a:endParaRPr>
          </a:p>
        </p:txBody>
      </p:sp>
      <p:sp>
        <p:nvSpPr>
          <p:cNvPr id="5" name="KSO_Shape">
            <a:extLst>
              <a:ext uri="{FF2B5EF4-FFF2-40B4-BE49-F238E27FC236}">
                <a16:creationId xmlns:a16="http://schemas.microsoft.com/office/drawing/2014/main" xmlns="" id="{B9A0196E-45AD-44FC-A399-184A54B67B83}"/>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solidFill>
                <a:srgbClr val="000000"/>
              </a:solidFill>
            </a:endParaRPr>
          </a:p>
        </p:txBody>
      </p:sp>
    </p:spTree>
    <p:extLst>
      <p:ext uri="{BB962C8B-B14F-4D97-AF65-F5344CB8AC3E}">
        <p14:creationId xmlns:p14="http://schemas.microsoft.com/office/powerpoint/2010/main" val="3248618907"/>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35829259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val="4295270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6" name="Content Placeholder 2">
            <a:extLst>
              <a:ext uri="{FF2B5EF4-FFF2-40B4-BE49-F238E27FC236}">
                <a16:creationId xmlns:a16="http://schemas.microsoft.com/office/drawing/2014/main" xmlns="" id="{DEA943F6-C418-4339-8C7E-A12127BDE29C}"/>
              </a:ext>
            </a:extLst>
          </p:cNvPr>
          <p:cNvSpPr>
            <a:spLocks noGrp="1"/>
          </p:cNvSpPr>
          <p:nvPr>
            <p:ph idx="1"/>
          </p:nvPr>
        </p:nvSpPr>
        <p:spPr>
          <a:xfrm>
            <a:off x="838200" y="1187777"/>
            <a:ext cx="10515600" cy="453429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2807622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B6FE9A2-5CE4-4652-97CE-3FF947D5485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Content Placeholder 2">
            <a:extLst>
              <a:ext uri="{FF2B5EF4-FFF2-40B4-BE49-F238E27FC236}">
                <a16:creationId xmlns:a16="http://schemas.microsoft.com/office/drawing/2014/main" xmlns="" id="{3FD6D4E1-CC57-4556-9CB7-31B375477219}"/>
              </a:ext>
            </a:extLst>
          </p:cNvPr>
          <p:cNvSpPr>
            <a:spLocks noGrp="1"/>
          </p:cNvSpPr>
          <p:nvPr>
            <p:ph sz="half" idx="1"/>
          </p:nvPr>
        </p:nvSpPr>
        <p:spPr>
          <a:xfrm>
            <a:off x="838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8" name="Content Placeholder 3">
            <a:extLst>
              <a:ext uri="{FF2B5EF4-FFF2-40B4-BE49-F238E27FC236}">
                <a16:creationId xmlns:a16="http://schemas.microsoft.com/office/drawing/2014/main" xmlns="" id="{2AE7A31C-D605-4363-B037-1938B9304C13}"/>
              </a:ext>
            </a:extLst>
          </p:cNvPr>
          <p:cNvSpPr>
            <a:spLocks noGrp="1"/>
          </p:cNvSpPr>
          <p:nvPr>
            <p:ph sz="half" idx="2"/>
          </p:nvPr>
        </p:nvSpPr>
        <p:spPr>
          <a:xfrm>
            <a:off x="6172200" y="1159497"/>
            <a:ext cx="5181600" cy="4543719"/>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4589973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B5E40D-C1A5-4C5A-BBA0-C3E41F028D0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Text Placeholder 2">
            <a:extLst>
              <a:ext uri="{FF2B5EF4-FFF2-40B4-BE49-F238E27FC236}">
                <a16:creationId xmlns:a16="http://schemas.microsoft.com/office/drawing/2014/main" xmlns="" id="{85C650EE-495E-44EB-870B-AC85B18EBDB8}"/>
              </a:ext>
            </a:extLst>
          </p:cNvPr>
          <p:cNvSpPr>
            <a:spLocks noGrp="1"/>
          </p:cNvSpPr>
          <p:nvPr>
            <p:ph type="body" idx="1"/>
          </p:nvPr>
        </p:nvSpPr>
        <p:spPr>
          <a:xfrm>
            <a:off x="839788" y="1256955"/>
            <a:ext cx="5157787"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8" name="Content Placeholder 3">
            <a:extLst>
              <a:ext uri="{FF2B5EF4-FFF2-40B4-BE49-F238E27FC236}">
                <a16:creationId xmlns:a16="http://schemas.microsoft.com/office/drawing/2014/main" xmlns="" id="{77DCC2A5-8A6A-431F-BD6C-93E32539A0F4}"/>
              </a:ext>
            </a:extLst>
          </p:cNvPr>
          <p:cNvSpPr>
            <a:spLocks noGrp="1"/>
          </p:cNvSpPr>
          <p:nvPr>
            <p:ph sz="half" idx="2"/>
          </p:nvPr>
        </p:nvSpPr>
        <p:spPr>
          <a:xfrm>
            <a:off x="839788" y="2203414"/>
            <a:ext cx="5157787"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ext Placeholder 4">
            <a:extLst>
              <a:ext uri="{FF2B5EF4-FFF2-40B4-BE49-F238E27FC236}">
                <a16:creationId xmlns:a16="http://schemas.microsoft.com/office/drawing/2014/main" xmlns="" id="{7FE620E9-8AD3-4771-8897-E65B461E2801}"/>
              </a:ext>
            </a:extLst>
          </p:cNvPr>
          <p:cNvSpPr>
            <a:spLocks noGrp="1"/>
          </p:cNvSpPr>
          <p:nvPr>
            <p:ph type="body" sz="quarter" idx="3"/>
          </p:nvPr>
        </p:nvSpPr>
        <p:spPr>
          <a:xfrm>
            <a:off x="6172200" y="1256955"/>
            <a:ext cx="5183188"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10" name="Content Placeholder 5">
            <a:extLst>
              <a:ext uri="{FF2B5EF4-FFF2-40B4-BE49-F238E27FC236}">
                <a16:creationId xmlns:a16="http://schemas.microsoft.com/office/drawing/2014/main" xmlns="" id="{B75F265B-9F81-4A64-A8D4-7D0A31CEA45A}"/>
              </a:ext>
            </a:extLst>
          </p:cNvPr>
          <p:cNvSpPr>
            <a:spLocks noGrp="1"/>
          </p:cNvSpPr>
          <p:nvPr>
            <p:ph sz="quarter" idx="4"/>
          </p:nvPr>
        </p:nvSpPr>
        <p:spPr>
          <a:xfrm>
            <a:off x="6172200" y="2203414"/>
            <a:ext cx="5183188" cy="3397631"/>
          </a:xfrm>
        </p:spPr>
        <p:txBody>
          <a:bodyPr>
            <a:normAutofit/>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400">
                <a:solidFill>
                  <a:schemeClr val="bg2"/>
                </a:solidFill>
              </a:defRPr>
            </a:lvl4pPr>
            <a:lvl5pPr>
              <a:defRPr sz="1400">
                <a:solidFill>
                  <a:schemeClr val="bg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372530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0" name="Content Placeholder 2">
            <a:extLst>
              <a:ext uri="{FF2B5EF4-FFF2-40B4-BE49-F238E27FC236}">
                <a16:creationId xmlns:a16="http://schemas.microsoft.com/office/drawing/2014/main" xmlns="" id="{3AE79E65-3D1E-4444-9BD4-8578BF0C6484}"/>
              </a:ext>
            </a:extLst>
          </p:cNvPr>
          <p:cNvSpPr>
            <a:spLocks noGrp="1"/>
          </p:cNvSpPr>
          <p:nvPr>
            <p:ph idx="1"/>
          </p:nvPr>
        </p:nvSpPr>
        <p:spPr>
          <a:xfrm>
            <a:off x="5183188" y="457201"/>
            <a:ext cx="6172200" cy="5403850"/>
          </a:xfrm>
        </p:spPr>
        <p:txBody>
          <a:bodyPr>
            <a:normAutofit/>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40813404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16E3F0B-343E-4C97-A8D6-C47FCC915F74}"/>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8A02905C-2C7D-4445-B47F-3EBBA44657F7}"/>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xmlns="" id="{17BC8A51-D50F-4F98-9402-8FF90BD2D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Click to edit Master text styles</a:t>
            </a:r>
          </a:p>
        </p:txBody>
      </p:sp>
      <p:sp>
        <p:nvSpPr>
          <p:cNvPr id="11" name="Picture Placeholder 2">
            <a:extLst>
              <a:ext uri="{FF2B5EF4-FFF2-40B4-BE49-F238E27FC236}">
                <a16:creationId xmlns:a16="http://schemas.microsoft.com/office/drawing/2014/main" xmlns="" id="{1D23A006-AC57-4A0B-BC20-6D226A80CC78}"/>
              </a:ext>
            </a:extLst>
          </p:cNvPr>
          <p:cNvSpPr>
            <a:spLocks noGrp="1"/>
          </p:cNvSpPr>
          <p:nvPr>
            <p:ph type="pic" idx="1"/>
          </p:nvPr>
        </p:nvSpPr>
        <p:spPr>
          <a:xfrm>
            <a:off x="5183188" y="457201"/>
            <a:ext cx="6172200" cy="5403850"/>
          </a:xfrm>
        </p:spPr>
        <p:txBody>
          <a:bodyPr>
            <a:normAutofit/>
          </a:bodyPr>
          <a:lstStyle>
            <a:lvl1pPr marL="0" indent="0">
              <a:buNone/>
              <a:defRPr sz="24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Tree>
    <p:extLst>
      <p:ext uri="{BB962C8B-B14F-4D97-AF65-F5344CB8AC3E}">
        <p14:creationId xmlns:p14="http://schemas.microsoft.com/office/powerpoint/2010/main" val="1518499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ext Placeholder 7">
            <a:extLst>
              <a:ext uri="{FF2B5EF4-FFF2-40B4-BE49-F238E27FC236}">
                <a16:creationId xmlns:a16="http://schemas.microsoft.com/office/drawing/2014/main" xmlns="" id="{FE102DC0-E499-4C34-9CD9-CDABF71081B3}"/>
              </a:ext>
            </a:extLst>
          </p:cNvPr>
          <p:cNvSpPr>
            <a:spLocks noGrp="1"/>
          </p:cNvSpPr>
          <p:nvPr>
            <p:ph type="body" sz="quarter" idx="13"/>
          </p:nvPr>
        </p:nvSpPr>
        <p:spPr>
          <a:xfrm>
            <a:off x="1470819" y="2355057"/>
            <a:ext cx="9250363" cy="2147887"/>
          </a:xfrm>
        </p:spPr>
        <p:txBody>
          <a:bodyPr anchor="ctr">
            <a:normAutofit/>
          </a:bodyPr>
          <a:lstStyle>
            <a:lvl1pPr marL="0" indent="0" algn="ctr">
              <a:buNone/>
              <a:defRPr sz="6000"/>
            </a:lvl1pPr>
          </a:lstStyle>
          <a:p>
            <a:pPr lvl="0"/>
            <a:r>
              <a:rPr lang="en-US" noProof="0" smtClean="0"/>
              <a:t>Click to edit Master text styles</a:t>
            </a:r>
          </a:p>
        </p:txBody>
      </p:sp>
    </p:spTree>
    <p:extLst>
      <p:ext uri="{BB962C8B-B14F-4D97-AF65-F5344CB8AC3E}">
        <p14:creationId xmlns:p14="http://schemas.microsoft.com/office/powerpoint/2010/main" val="14696575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F05564D-C546-470F-B93C-274AA86CE0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7215E379-3C1C-4942-917E-02E25E8CB910}"/>
              </a:ext>
            </a:extLst>
          </p:cNvPr>
          <p:cNvSpPr>
            <a:spLocks noGrp="1"/>
          </p:cNvSpPr>
          <p:nvPr>
            <p:ph type="title"/>
          </p:nvPr>
        </p:nvSpPr>
        <p:spPr>
          <a:xfrm>
            <a:off x="838200" y="365126"/>
            <a:ext cx="10515600" cy="652969"/>
          </a:xfrm>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965021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9E60A5F-CE74-4F00-A5C2-F9742DDFFF1F}"/>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3" name="Date Placeholder 2">
            <a:extLst>
              <a:ext uri="{FF2B5EF4-FFF2-40B4-BE49-F238E27FC236}">
                <a16:creationId xmlns:a16="http://schemas.microsoft.com/office/drawing/2014/main" xmlns="" id="{046047C4-77C4-4E19-8DD7-2ED3165B7637}"/>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4" name="Footer Placeholder 3">
            <a:extLst>
              <a:ext uri="{FF2B5EF4-FFF2-40B4-BE49-F238E27FC236}">
                <a16:creationId xmlns:a16="http://schemas.microsoft.com/office/drawing/2014/main" xmlns="" id="{D250B5CF-1C4F-4BA2-8E78-5F48C92A9D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5" name="Slide Number Placeholder 4">
            <a:extLst>
              <a:ext uri="{FF2B5EF4-FFF2-40B4-BE49-F238E27FC236}">
                <a16:creationId xmlns:a16="http://schemas.microsoft.com/office/drawing/2014/main" xmlns="" id="{714C6A0A-8A9D-47A1-97DA-BB494915175B}"/>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5182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810896"/>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78196A9-689D-4410-BFC0-7ACB19755A0C}"/>
              </a:ext>
            </a:extLst>
          </p:cNvPr>
          <p:cNvSpPr/>
          <p:nvPr userDrawn="1"/>
        </p:nvSpPr>
        <p:spPr>
          <a:xfrm>
            <a:off x="0" y="0"/>
            <a:ext cx="12192000" cy="4416552"/>
          </a:xfrm>
          <a:prstGeom prst="rect">
            <a:avLst/>
          </a:prstGeom>
          <a:blipFill>
            <a:blip r:embed="rId2"/>
            <a:srcRect/>
            <a:stretch>
              <a:fillRect l="-842" r="-8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129BFEAD-57CF-438A-8084-C5AC7F47E544}"/>
              </a:ext>
            </a:extLst>
          </p:cNvPr>
          <p:cNvSpPr>
            <a:spLocks noGrp="1"/>
          </p:cNvSpPr>
          <p:nvPr>
            <p:ph type="ctrTitle" hasCustomPrompt="1"/>
          </p:nvPr>
        </p:nvSpPr>
        <p:spPr>
          <a:xfrm>
            <a:off x="1524000" y="2462986"/>
            <a:ext cx="9144000" cy="1786094"/>
          </a:xfrm>
        </p:spPr>
        <p:txBody>
          <a:bodyPr anchor="b"/>
          <a:lstStyle>
            <a:lvl1pPr algn="ctr">
              <a:defRPr sz="6000"/>
            </a:lvl1pPr>
          </a:lstStyle>
          <a:p>
            <a:r>
              <a:rPr lang="en-US" noProof="0"/>
              <a:t>CLICK TO EDIT MASTER TITLE STYLE</a:t>
            </a:r>
          </a:p>
        </p:txBody>
      </p:sp>
      <p:sp>
        <p:nvSpPr>
          <p:cNvPr id="4" name="Date Placeholder 3">
            <a:extLst>
              <a:ext uri="{FF2B5EF4-FFF2-40B4-BE49-F238E27FC236}">
                <a16:creationId xmlns:a16="http://schemas.microsoft.com/office/drawing/2014/main" xmlns="" id="{7E17A3CB-B083-4E49-9123-A5E47559DCDB}"/>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A8C4102C-4609-416C-A808-0FFE0051DAA1}"/>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2D7BCC5D-6F2C-472F-BD4C-4096793DFC2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7" name="Rectangle 6">
            <a:extLst>
              <a:ext uri="{FF2B5EF4-FFF2-40B4-BE49-F238E27FC236}">
                <a16:creationId xmlns:a16="http://schemas.microsoft.com/office/drawing/2014/main" xmlns="" id="{7BE854BB-FA44-4CAB-85DF-F5C412560348}"/>
              </a:ext>
            </a:extLst>
          </p:cNvPr>
          <p:cNvSpPr/>
          <p:nvPr userDrawn="1"/>
        </p:nvSpPr>
        <p:spPr>
          <a:xfrm>
            <a:off x="0" y="4416552"/>
            <a:ext cx="12192000" cy="2441448"/>
          </a:xfrm>
          <a:prstGeom prst="rect">
            <a:avLst/>
          </a:prstGeom>
          <a:gradFill flip="none" rotWithShape="1">
            <a:gsLst>
              <a:gs pos="0">
                <a:schemeClr val="accent2"/>
              </a:gs>
              <a:gs pos="34000">
                <a:srgbClr val="0F1722"/>
              </a:gs>
              <a:gs pos="69000">
                <a:srgbClr val="0F1722"/>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Subtitle 2">
            <a:extLst>
              <a:ext uri="{FF2B5EF4-FFF2-40B4-BE49-F238E27FC236}">
                <a16:creationId xmlns:a16="http://schemas.microsoft.com/office/drawing/2014/main" xmlns="" id="{389BFFF1-5465-4317-B9DB-C23A5B1D76EF}"/>
              </a:ext>
            </a:extLst>
          </p:cNvPr>
          <p:cNvSpPr>
            <a:spLocks noGrp="1"/>
          </p:cNvSpPr>
          <p:nvPr>
            <p:ph type="subTitle" idx="1"/>
          </p:nvPr>
        </p:nvSpPr>
        <p:spPr>
          <a:xfrm>
            <a:off x="1524000" y="4734696"/>
            <a:ext cx="9144000" cy="459798"/>
          </a:xfrm>
        </p:spPr>
        <p:txBody>
          <a:bodyPr lIns="0" tIns="0" rIns="0" bIns="0">
            <a:normAutofit/>
          </a:bodyPr>
          <a:lstStyle>
            <a:lvl1pPr marL="0" indent="0" algn="ctr">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0" name="Picture Placeholder 9">
            <a:extLst>
              <a:ext uri="{FF2B5EF4-FFF2-40B4-BE49-F238E27FC236}">
                <a16:creationId xmlns:a16="http://schemas.microsoft.com/office/drawing/2014/main" xmlns="" id="{EA313B4B-5B98-4B33-885A-DF7669E72D7A}"/>
              </a:ext>
            </a:extLst>
          </p:cNvPr>
          <p:cNvSpPr>
            <a:spLocks noGrp="1"/>
          </p:cNvSpPr>
          <p:nvPr>
            <p:ph type="pic" sz="quarter" idx="13"/>
          </p:nvPr>
        </p:nvSpPr>
        <p:spPr>
          <a:xfrm>
            <a:off x="5355336" y="1172982"/>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676B4374-8F24-43DE-860D-E5C6EA850AB4}"/>
              </a:ext>
            </a:extLst>
          </p:cNvPr>
          <p:cNvGrpSpPr/>
          <p:nvPr userDrawn="1"/>
        </p:nvGrpSpPr>
        <p:grpSpPr>
          <a:xfrm>
            <a:off x="3619265" y="2253996"/>
            <a:ext cx="4953471" cy="100584"/>
            <a:chOff x="3631692" y="2253996"/>
            <a:chExt cx="4953471" cy="100584"/>
          </a:xfrm>
        </p:grpSpPr>
        <p:sp>
          <p:nvSpPr>
            <p:cNvPr id="11" name="Oval 10">
              <a:extLst>
                <a:ext uri="{FF2B5EF4-FFF2-40B4-BE49-F238E27FC236}">
                  <a16:creationId xmlns:a16="http://schemas.microsoft.com/office/drawing/2014/main" xmlns="" id="{585C7755-9394-4129-AB48-1AC32DA80C75}"/>
                </a:ext>
              </a:extLst>
            </p:cNvPr>
            <p:cNvSpPr/>
            <p:nvPr userDrawn="1"/>
          </p:nvSpPr>
          <p:spPr>
            <a:xfrm>
              <a:off x="3631692"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xmlns="" id="{64C71ABE-575A-48CF-82B1-EDE8535F3993}"/>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E3C1EA63-78B2-4715-B4DC-63D98AC7F354}"/>
                </a:ext>
              </a:extLst>
            </p:cNvPr>
            <p:cNvSpPr/>
            <p:nvPr userDrawn="1"/>
          </p:nvSpPr>
          <p:spPr>
            <a:xfrm>
              <a:off x="8484579" y="2253996"/>
              <a:ext cx="100584"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6" name="Group 15">
            <a:extLst>
              <a:ext uri="{FF2B5EF4-FFF2-40B4-BE49-F238E27FC236}">
                <a16:creationId xmlns:a16="http://schemas.microsoft.com/office/drawing/2014/main" xmlns="" id="{E9BB74A1-0BEA-4AD8-8138-0641A45D8B40}"/>
              </a:ext>
            </a:extLst>
          </p:cNvPr>
          <p:cNvGrpSpPr/>
          <p:nvPr userDrawn="1"/>
        </p:nvGrpSpPr>
        <p:grpSpPr>
          <a:xfrm>
            <a:off x="4652581" y="5305363"/>
            <a:ext cx="2886839" cy="100584"/>
            <a:chOff x="3631690" y="2253996"/>
            <a:chExt cx="5028467" cy="100584"/>
          </a:xfrm>
        </p:grpSpPr>
        <p:sp>
          <p:nvSpPr>
            <p:cNvPr id="17" name="Oval 16">
              <a:extLst>
                <a:ext uri="{FF2B5EF4-FFF2-40B4-BE49-F238E27FC236}">
                  <a16:creationId xmlns:a16="http://schemas.microsoft.com/office/drawing/2014/main" xmlns="" id="{73D0026E-5270-4C52-A1AF-5631E8192DCD}"/>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A6085D92-5F70-4097-A2FF-C15B13788D08}"/>
                </a:ext>
              </a:extLst>
            </p:cNvPr>
            <p:cNvCxnSpPr/>
            <p:nvPr userDrawn="1"/>
          </p:nvCxnSpPr>
          <p:spPr>
            <a:xfrm>
              <a:off x="3681984" y="2307679"/>
              <a:ext cx="4828032"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BE68EB6C-48D0-4EBF-8541-926D16790F52}"/>
                </a:ext>
              </a:extLst>
            </p:cNvPr>
            <p:cNvSpPr/>
            <p:nvPr userDrawn="1"/>
          </p:nvSpPr>
          <p:spPr>
            <a:xfrm>
              <a:off x="8484578"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Tree>
    <p:extLst>
      <p:ext uri="{BB962C8B-B14F-4D97-AF65-F5344CB8AC3E}">
        <p14:creationId xmlns:p14="http://schemas.microsoft.com/office/powerpoint/2010/main" val="25232249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799DC18-D353-427C-B849-0204F13D9B3D}"/>
              </a:ext>
            </a:extLst>
          </p:cNvPr>
          <p:cNvSpPr>
            <a:spLocks noGrp="1"/>
          </p:cNvSpPr>
          <p:nvPr>
            <p:ph type="pic" sz="quarter" idx="14"/>
          </p:nvPr>
        </p:nvSpPr>
        <p:spPr>
          <a:xfrm>
            <a:off x="0" y="0"/>
            <a:ext cx="6083300" cy="6858000"/>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
        <p:nvSpPr>
          <p:cNvPr id="7" name="Rectangle 6">
            <a:extLst>
              <a:ext uri="{FF2B5EF4-FFF2-40B4-BE49-F238E27FC236}">
                <a16:creationId xmlns:a16="http://schemas.microsoft.com/office/drawing/2014/main" xmlns="" id="{45015858-8549-49EA-BB83-070E0D9D4890}"/>
              </a:ext>
            </a:extLst>
          </p:cNvPr>
          <p:cNvSpPr/>
          <p:nvPr userDrawn="1"/>
        </p:nvSpPr>
        <p:spPr>
          <a:xfrm>
            <a:off x="6083808" y="0"/>
            <a:ext cx="6108192" cy="6858000"/>
          </a:xfrm>
          <a:prstGeom prst="rect">
            <a:avLst/>
          </a:prstGeom>
          <a:gradFill flip="none" rotWithShape="1">
            <a:gsLst>
              <a:gs pos="0">
                <a:schemeClr val="accent2"/>
              </a:gs>
              <a:gs pos="36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2206FBAC-B8FD-4768-B682-E0B93BA33105}"/>
              </a:ext>
            </a:extLst>
          </p:cNvPr>
          <p:cNvSpPr>
            <a:spLocks noGrp="1"/>
          </p:cNvSpPr>
          <p:nvPr>
            <p:ph type="title" hasCustomPrompt="1"/>
          </p:nvPr>
        </p:nvSpPr>
        <p:spPr>
          <a:xfrm>
            <a:off x="6769768" y="2133599"/>
            <a:ext cx="4618957" cy="2492461"/>
          </a:xfrm>
        </p:spPr>
        <p:txBody>
          <a:bodyPr lIns="0" tIns="0" rIns="0" bIns="0" anchor="b" anchorCtr="0">
            <a:noAutofit/>
          </a:bodyPr>
          <a:lstStyle>
            <a:lvl1pPr>
              <a:defRPr sz="6000"/>
            </a:lvl1pPr>
          </a:lstStyle>
          <a:p>
            <a:r>
              <a:rPr lang="en-US" noProof="0"/>
              <a:t>PITCH</a:t>
            </a:r>
            <a:br>
              <a:rPr lang="en-US" noProof="0"/>
            </a:br>
            <a:r>
              <a:rPr lang="en-US" noProof="0"/>
              <a:t>DECK</a:t>
            </a:r>
            <a:br>
              <a:rPr lang="en-US" noProof="0"/>
            </a:br>
            <a:r>
              <a:rPr lang="en-US" noProof="0"/>
              <a:t>TITLE</a:t>
            </a:r>
          </a:p>
        </p:txBody>
      </p:sp>
      <p:sp>
        <p:nvSpPr>
          <p:cNvPr id="4" name="Date Placeholder 3">
            <a:extLst>
              <a:ext uri="{FF2B5EF4-FFF2-40B4-BE49-F238E27FC236}">
                <a16:creationId xmlns:a16="http://schemas.microsoft.com/office/drawing/2014/main" xmlns="" id="{2472534F-03A6-408A-9BF1-303D0A440BA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0A24E181-0C50-4F43-A5A7-6FDD1500C708}"/>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13A749CC-EB55-4FEF-AA4C-9A9C6E2AA9C0}"/>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grpSp>
        <p:nvGrpSpPr>
          <p:cNvPr id="9" name="Group 8">
            <a:extLst>
              <a:ext uri="{FF2B5EF4-FFF2-40B4-BE49-F238E27FC236}">
                <a16:creationId xmlns:a16="http://schemas.microsoft.com/office/drawing/2014/main" xmlns="" id="{6F3E26A6-6962-4A35-AA86-805537D45296}"/>
              </a:ext>
            </a:extLst>
          </p:cNvPr>
          <p:cNvGrpSpPr/>
          <p:nvPr userDrawn="1"/>
        </p:nvGrpSpPr>
        <p:grpSpPr>
          <a:xfrm>
            <a:off x="6769768" y="1947412"/>
            <a:ext cx="2520148" cy="102440"/>
            <a:chOff x="3631690" y="2252140"/>
            <a:chExt cx="4389743" cy="102440"/>
          </a:xfrm>
        </p:grpSpPr>
        <p:sp>
          <p:nvSpPr>
            <p:cNvPr id="10" name="Oval 9">
              <a:extLst>
                <a:ext uri="{FF2B5EF4-FFF2-40B4-BE49-F238E27FC236}">
                  <a16:creationId xmlns:a16="http://schemas.microsoft.com/office/drawing/2014/main" xmlns="" id="{681504C4-12AC-4251-8E47-0089784BDB9B}"/>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1" name="Straight Connector 10">
              <a:extLst>
                <a:ext uri="{FF2B5EF4-FFF2-40B4-BE49-F238E27FC236}">
                  <a16:creationId xmlns:a16="http://schemas.microsoft.com/office/drawing/2014/main" xmlns="" id="{192040D0-01C2-4643-8F84-3B8F334E545C}"/>
                </a:ext>
              </a:extLst>
            </p:cNvPr>
            <p:cNvCxnSpPr/>
            <p:nvPr userDrawn="1"/>
          </p:nvCxnSpPr>
          <p:spPr>
            <a:xfrm>
              <a:off x="3681984" y="2307679"/>
              <a:ext cx="4201365"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ED601E9-2BFC-460B-A2A8-69A787A4988E}"/>
                </a:ext>
              </a:extLst>
            </p:cNvPr>
            <p:cNvSpPr/>
            <p:nvPr userDrawn="1"/>
          </p:nvSpPr>
          <p:spPr>
            <a:xfrm>
              <a:off x="7845854" y="2252140"/>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13" name="Group 12">
            <a:extLst>
              <a:ext uri="{FF2B5EF4-FFF2-40B4-BE49-F238E27FC236}">
                <a16:creationId xmlns:a16="http://schemas.microsoft.com/office/drawing/2014/main" xmlns="" id="{BB49A8A6-FEDB-4D20-B581-A84DB8EFE977}"/>
              </a:ext>
            </a:extLst>
          </p:cNvPr>
          <p:cNvGrpSpPr/>
          <p:nvPr userDrawn="1"/>
        </p:nvGrpSpPr>
        <p:grpSpPr>
          <a:xfrm>
            <a:off x="6769768" y="4654084"/>
            <a:ext cx="2520148" cy="100584"/>
            <a:chOff x="3631690" y="2253996"/>
            <a:chExt cx="4389742" cy="100584"/>
          </a:xfrm>
        </p:grpSpPr>
        <p:sp>
          <p:nvSpPr>
            <p:cNvPr id="14" name="Oval 13">
              <a:extLst>
                <a:ext uri="{FF2B5EF4-FFF2-40B4-BE49-F238E27FC236}">
                  <a16:creationId xmlns:a16="http://schemas.microsoft.com/office/drawing/2014/main" xmlns="" id="{C2F65998-5EC3-446A-8307-1CF81A348CE3}"/>
                </a:ext>
              </a:extLst>
            </p:cNvPr>
            <p:cNvSpPr/>
            <p:nvPr userDrawn="1"/>
          </p:nvSpPr>
          <p:spPr>
            <a:xfrm>
              <a:off x="3631690" y="2253996"/>
              <a:ext cx="175203"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5" name="Straight Connector 14">
              <a:extLst>
                <a:ext uri="{FF2B5EF4-FFF2-40B4-BE49-F238E27FC236}">
                  <a16:creationId xmlns:a16="http://schemas.microsoft.com/office/drawing/2014/main" xmlns="" id="{7CC5D776-F60A-4A0C-AA7C-EFACDA2CEA88}"/>
                </a:ext>
              </a:extLst>
            </p:cNvPr>
            <p:cNvCxnSpPr/>
            <p:nvPr userDrawn="1"/>
          </p:nvCxnSpPr>
          <p:spPr>
            <a:xfrm>
              <a:off x="3681984" y="2307679"/>
              <a:ext cx="4201364" cy="0"/>
            </a:xfrm>
            <a:prstGeom prst="line">
              <a:avLst/>
            </a:prstGeom>
            <a:ln w="1270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EAFE309-55C5-409C-92ED-748307C74318}"/>
                </a:ext>
              </a:extLst>
            </p:cNvPr>
            <p:cNvSpPr/>
            <p:nvPr userDrawn="1"/>
          </p:nvSpPr>
          <p:spPr>
            <a:xfrm>
              <a:off x="7845853" y="2253996"/>
              <a:ext cx="175579" cy="100584"/>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sp>
        <p:nvSpPr>
          <p:cNvPr id="17" name="Subtitle 2">
            <a:extLst>
              <a:ext uri="{FF2B5EF4-FFF2-40B4-BE49-F238E27FC236}">
                <a16:creationId xmlns:a16="http://schemas.microsoft.com/office/drawing/2014/main" xmlns="" id="{5B77B20B-76F5-4912-803D-5709F730D4FB}"/>
              </a:ext>
            </a:extLst>
          </p:cNvPr>
          <p:cNvSpPr>
            <a:spLocks noGrp="1"/>
          </p:cNvSpPr>
          <p:nvPr>
            <p:ph type="subTitle" idx="1"/>
          </p:nvPr>
        </p:nvSpPr>
        <p:spPr>
          <a:xfrm>
            <a:off x="6769767" y="4889444"/>
            <a:ext cx="4618957" cy="590626"/>
          </a:xfrm>
        </p:spPr>
        <p:txBody>
          <a:bodyPr lIns="0" tIns="0" rIns="0" bIns="0">
            <a:normAutofit/>
          </a:bodyPr>
          <a:lstStyle>
            <a:lvl1pPr marL="0" indent="0" algn="l">
              <a:lnSpc>
                <a:spcPct val="100000"/>
              </a:lnSpc>
              <a:spcBef>
                <a:spcPts val="0"/>
              </a:spcBef>
              <a:buNone/>
              <a:defRPr sz="2800" b="1">
                <a:latin typeface="+mn-lt"/>
                <a:cs typeface="Segoe UI Semibold" panose="020B07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18" name="Picture Placeholder 9">
            <a:extLst>
              <a:ext uri="{FF2B5EF4-FFF2-40B4-BE49-F238E27FC236}">
                <a16:creationId xmlns:a16="http://schemas.microsoft.com/office/drawing/2014/main" xmlns="" id="{4293BA4F-7776-4C41-BE4F-7247935D5CCC}"/>
              </a:ext>
            </a:extLst>
          </p:cNvPr>
          <p:cNvSpPr>
            <a:spLocks noGrp="1"/>
          </p:cNvSpPr>
          <p:nvPr>
            <p:ph type="pic" sz="quarter" idx="13"/>
          </p:nvPr>
        </p:nvSpPr>
        <p:spPr>
          <a:xfrm>
            <a:off x="3706368" y="3079602"/>
            <a:ext cx="1481328" cy="758952"/>
          </a:xfrm>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19022781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5021940"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205904"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215201" cy="1328330"/>
          </a:xfrm>
        </p:spPr>
        <p:txBody>
          <a:bodyPr lIns="0" tIns="0" rIns="0" bIns="0">
            <a:normAutofit/>
          </a:bodyPr>
          <a:lstStyle>
            <a:lvl1pPr marL="0" indent="0">
              <a:lnSpc>
                <a:spcPct val="100000"/>
              </a:lnSpc>
              <a:spcBef>
                <a:spcPts val="600"/>
              </a:spcBef>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Picture Placeholder 7">
            <a:extLst>
              <a:ext uri="{FF2B5EF4-FFF2-40B4-BE49-F238E27FC236}">
                <a16:creationId xmlns:a16="http://schemas.microsoft.com/office/drawing/2014/main" xmlns="" id="{DE71F7A0-F439-470D-A1B8-556C960D112C}"/>
              </a:ext>
            </a:extLst>
          </p:cNvPr>
          <p:cNvSpPr>
            <a:spLocks noGrp="1"/>
          </p:cNvSpPr>
          <p:nvPr>
            <p:ph type="pic" sz="quarter" idx="15"/>
          </p:nvPr>
        </p:nvSpPr>
        <p:spPr>
          <a:xfrm>
            <a:off x="6103003" y="2490534"/>
            <a:ext cx="6083300" cy="2587752"/>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39522620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Image and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894591" y="1090118"/>
            <a:ext cx="4494133" cy="804338"/>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894591" y="2243662"/>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924675" y="1993043"/>
            <a:ext cx="5267325" cy="100800"/>
            <a:chOff x="0" y="3240138"/>
            <a:chExt cx="3434400" cy="100800"/>
          </a:xfrm>
        </p:grpSpPr>
        <p:cxnSp>
          <p:nvCxnSpPr>
            <p:cNvPr id="12" name="Straight Connector 11">
              <a:extLst>
                <a:ext uri="{FF2B5EF4-FFF2-40B4-BE49-F238E27FC236}">
                  <a16:creationId xmlns:a16="http://schemas.microsoft.com/office/drawing/2014/main" xmlns="" id="{370B72A7-B625-48B8-88E6-BCE2A4DD531E}"/>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6894591" y="2868443"/>
            <a:ext cx="4482996" cy="243260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Picture Placeholder 7">
            <a:extLst>
              <a:ext uri="{FF2B5EF4-FFF2-40B4-BE49-F238E27FC236}">
                <a16:creationId xmlns:a16="http://schemas.microsoft.com/office/drawing/2014/main" xmlns="" id="{F0861AA2-8248-462C-B6D8-FFD829F41ED0}"/>
              </a:ext>
            </a:extLst>
          </p:cNvPr>
          <p:cNvSpPr>
            <a:spLocks noGrp="1"/>
          </p:cNvSpPr>
          <p:nvPr>
            <p:ph type="pic" sz="quarter" idx="15"/>
          </p:nvPr>
        </p:nvSpPr>
        <p:spPr>
          <a:xfrm>
            <a:off x="2854411" y="1472184"/>
            <a:ext cx="3246204" cy="5385816"/>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38792945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Layout v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19359"/>
            <a:ext cx="5021940" cy="804338"/>
          </a:xfrm>
        </p:spPr>
        <p:txBody>
          <a:bodyPr lIns="0" tIns="0" rIns="0" bIns="0" anchor="b">
            <a:normAutofit/>
          </a:bodyPr>
          <a:lstStyle>
            <a:lvl1pPr>
              <a:defRPr sz="3600"/>
            </a:lvl1pPr>
          </a:lstStyle>
          <a:p>
            <a:r>
              <a:rPr lang="en-US" noProof="0"/>
              <a:t>CLICK TO EDIT</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122284"/>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xmlns="" id="{4C9D5785-B116-4BE7-AC26-5CD6481FFA6A}"/>
              </a:ext>
            </a:extLst>
          </p:cNvPr>
          <p:cNvSpPr>
            <a:spLocks noGrp="1"/>
          </p:cNvSpPr>
          <p:nvPr>
            <p:ph type="body" idx="14" hasCustomPrompt="1"/>
          </p:nvPr>
        </p:nvSpPr>
        <p:spPr>
          <a:xfrm>
            <a:off x="815720" y="3392200"/>
            <a:ext cx="5009495" cy="221017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Picture Placeholder 7">
            <a:extLst>
              <a:ext uri="{FF2B5EF4-FFF2-40B4-BE49-F238E27FC236}">
                <a16:creationId xmlns:a16="http://schemas.microsoft.com/office/drawing/2014/main" xmlns="" id="{278C2B8F-0B29-449C-AFFD-42BB56FA1595}"/>
              </a:ext>
            </a:extLst>
          </p:cNvPr>
          <p:cNvSpPr>
            <a:spLocks noGrp="1"/>
          </p:cNvSpPr>
          <p:nvPr>
            <p:ph type="pic" sz="quarter" idx="15"/>
          </p:nvPr>
        </p:nvSpPr>
        <p:spPr>
          <a:xfrm>
            <a:off x="6108356" y="-20834"/>
            <a:ext cx="5245444" cy="5385816"/>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Tree>
    <p:extLst>
      <p:ext uri="{BB962C8B-B14F-4D97-AF65-F5344CB8AC3E}">
        <p14:creationId xmlns:p14="http://schemas.microsoft.com/office/powerpoint/2010/main" val="815324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cons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400317" y="707529"/>
            <a:ext cx="4494133" cy="569086"/>
          </a:xfrm>
        </p:spPr>
        <p:txBody>
          <a:bodyPr lIns="0" tIns="0" rIns="0" bIns="0" anchor="b">
            <a:normAutofit/>
          </a:bodyPr>
          <a:lstStyle>
            <a:lvl1pPr>
              <a:defRPr sz="3600"/>
            </a:lvl1pPr>
          </a:lstStyle>
          <a:p>
            <a:r>
              <a:rPr lang="en-US" noProof="0"/>
              <a:t>CLICK TO EDIT</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400317" y="1625821"/>
            <a:ext cx="4473108"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430402" y="1375202"/>
            <a:ext cx="5761598" cy="100800"/>
            <a:chOff x="-322276" y="3240138"/>
            <a:chExt cx="37566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22276" y="3290538"/>
              <a:ext cx="37062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2920469"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 name="Picture Placeholder 3">
            <a:extLst>
              <a:ext uri="{FF2B5EF4-FFF2-40B4-BE49-F238E27FC236}">
                <a16:creationId xmlns:a16="http://schemas.microsoft.com/office/drawing/2014/main" xmlns="" id="{1EDA47E0-9B2C-45BF-A34A-E7069690AEF4}"/>
              </a:ext>
            </a:extLst>
          </p:cNvPr>
          <p:cNvSpPr>
            <a:spLocks noGrp="1"/>
          </p:cNvSpPr>
          <p:nvPr>
            <p:ph type="pic" sz="quarter" idx="15"/>
          </p:nvPr>
        </p:nvSpPr>
        <p:spPr>
          <a:xfrm>
            <a:off x="2090460" y="3273552"/>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831850"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3" name="Text Placeholder 2">
            <a:extLst>
              <a:ext uri="{FF2B5EF4-FFF2-40B4-BE49-F238E27FC236}">
                <a16:creationId xmlns:a16="http://schemas.microsoft.com/office/drawing/2014/main" xmlns="" id="{C7A796C4-1255-4B26-B034-EFB1284B77EB}"/>
              </a:ext>
            </a:extLst>
          </p:cNvPr>
          <p:cNvSpPr>
            <a:spLocks noGrp="1"/>
          </p:cNvSpPr>
          <p:nvPr>
            <p:ph type="body" idx="17" hasCustomPrompt="1"/>
          </p:nvPr>
        </p:nvSpPr>
        <p:spPr>
          <a:xfrm>
            <a:off x="2920469"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Picture Placeholder 3">
            <a:extLst>
              <a:ext uri="{FF2B5EF4-FFF2-40B4-BE49-F238E27FC236}">
                <a16:creationId xmlns:a16="http://schemas.microsoft.com/office/drawing/2014/main" xmlns="" id="{7F406E84-6EA1-4D34-8016-6A41F065FF76}"/>
              </a:ext>
            </a:extLst>
          </p:cNvPr>
          <p:cNvSpPr>
            <a:spLocks noGrp="1"/>
          </p:cNvSpPr>
          <p:nvPr>
            <p:ph type="pic" sz="quarter" idx="18"/>
          </p:nvPr>
        </p:nvSpPr>
        <p:spPr>
          <a:xfrm>
            <a:off x="2090460" y="4409320"/>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5" name="Text Placeholder 2">
            <a:extLst>
              <a:ext uri="{FF2B5EF4-FFF2-40B4-BE49-F238E27FC236}">
                <a16:creationId xmlns:a16="http://schemas.microsoft.com/office/drawing/2014/main" xmlns="" id="{7965133B-076D-4FAD-8D2A-C24FE2619C80}"/>
              </a:ext>
            </a:extLst>
          </p:cNvPr>
          <p:cNvSpPr>
            <a:spLocks noGrp="1"/>
          </p:cNvSpPr>
          <p:nvPr>
            <p:ph type="body" idx="19" hasCustomPrompt="1"/>
          </p:nvPr>
        </p:nvSpPr>
        <p:spPr>
          <a:xfrm>
            <a:off x="831850"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 styles</a:t>
            </a:r>
          </a:p>
        </p:txBody>
      </p:sp>
      <p:sp>
        <p:nvSpPr>
          <p:cNvPr id="26" name="Text Placeholder 2">
            <a:extLst>
              <a:ext uri="{FF2B5EF4-FFF2-40B4-BE49-F238E27FC236}">
                <a16:creationId xmlns:a16="http://schemas.microsoft.com/office/drawing/2014/main" xmlns="" id="{CABE6307-1A20-419D-A352-17FF0286600B}"/>
              </a:ext>
            </a:extLst>
          </p:cNvPr>
          <p:cNvSpPr>
            <a:spLocks noGrp="1"/>
          </p:cNvSpPr>
          <p:nvPr>
            <p:ph type="body" idx="20" hasCustomPrompt="1"/>
          </p:nvPr>
        </p:nvSpPr>
        <p:spPr>
          <a:xfrm>
            <a:off x="8549426" y="3291840"/>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7" name="Picture Placeholder 3">
            <a:extLst>
              <a:ext uri="{FF2B5EF4-FFF2-40B4-BE49-F238E27FC236}">
                <a16:creationId xmlns:a16="http://schemas.microsoft.com/office/drawing/2014/main" xmlns="" id="{D2C5C227-18EE-4D6A-AA31-30B8F7CD20AE}"/>
              </a:ext>
            </a:extLst>
          </p:cNvPr>
          <p:cNvSpPr>
            <a:spLocks noGrp="1"/>
          </p:cNvSpPr>
          <p:nvPr>
            <p:ph type="pic" sz="quarter" idx="21"/>
          </p:nvPr>
        </p:nvSpPr>
        <p:spPr>
          <a:xfrm>
            <a:off x="7719417" y="3273552"/>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28" name="Text Placeholder 2">
            <a:extLst>
              <a:ext uri="{FF2B5EF4-FFF2-40B4-BE49-F238E27FC236}">
                <a16:creationId xmlns:a16="http://schemas.microsoft.com/office/drawing/2014/main" xmlns="" id="{6ABEA821-83E0-4C10-98A8-5F29E246F741}"/>
              </a:ext>
            </a:extLst>
          </p:cNvPr>
          <p:cNvSpPr>
            <a:spLocks noGrp="1"/>
          </p:cNvSpPr>
          <p:nvPr>
            <p:ph type="body" idx="22" hasCustomPrompt="1"/>
          </p:nvPr>
        </p:nvSpPr>
        <p:spPr>
          <a:xfrm>
            <a:off x="6460807" y="3291840"/>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
        <p:nvSpPr>
          <p:cNvPr id="29" name="Text Placeholder 2">
            <a:extLst>
              <a:ext uri="{FF2B5EF4-FFF2-40B4-BE49-F238E27FC236}">
                <a16:creationId xmlns:a16="http://schemas.microsoft.com/office/drawing/2014/main" xmlns="" id="{CA1DC741-B44F-4275-A1D5-B8D26A3390B3}"/>
              </a:ext>
            </a:extLst>
          </p:cNvPr>
          <p:cNvSpPr>
            <a:spLocks noGrp="1"/>
          </p:cNvSpPr>
          <p:nvPr>
            <p:ph type="body" idx="23" hasCustomPrompt="1"/>
          </p:nvPr>
        </p:nvSpPr>
        <p:spPr>
          <a:xfrm>
            <a:off x="8549426" y="4427608"/>
            <a:ext cx="2670048" cy="640080"/>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Picture Placeholder 3">
            <a:extLst>
              <a:ext uri="{FF2B5EF4-FFF2-40B4-BE49-F238E27FC236}">
                <a16:creationId xmlns:a16="http://schemas.microsoft.com/office/drawing/2014/main" xmlns="" id="{C550F6C4-BE33-415F-B0BC-B47EDC1BDACB}"/>
              </a:ext>
            </a:extLst>
          </p:cNvPr>
          <p:cNvSpPr>
            <a:spLocks noGrp="1"/>
          </p:cNvSpPr>
          <p:nvPr>
            <p:ph type="pic" sz="quarter" idx="24"/>
          </p:nvPr>
        </p:nvSpPr>
        <p:spPr>
          <a:xfrm>
            <a:off x="7719417" y="4409320"/>
            <a:ext cx="640080" cy="658368"/>
          </a:xfrm>
        </p:spPr>
        <p:txBody>
          <a:bodyPr anchor="ctr" anchorCtr="0">
            <a:normAutofit/>
          </a:bodyPr>
          <a:lstStyle>
            <a:lvl1pPr marL="0" indent="0" algn="ctr">
              <a:buNone/>
              <a:defRPr sz="900"/>
            </a:lvl1pPr>
          </a:lstStyle>
          <a:p>
            <a:r>
              <a:rPr lang="en-US" noProof="0" smtClean="0"/>
              <a:t>Click icon to add picture</a:t>
            </a:r>
            <a:endParaRPr lang="en-US" noProof="0" dirty="0"/>
          </a:p>
        </p:txBody>
      </p:sp>
      <p:sp>
        <p:nvSpPr>
          <p:cNvPr id="31" name="Text Placeholder 2">
            <a:extLst>
              <a:ext uri="{FF2B5EF4-FFF2-40B4-BE49-F238E27FC236}">
                <a16:creationId xmlns:a16="http://schemas.microsoft.com/office/drawing/2014/main" xmlns="" id="{4C0830D2-D692-4161-8ECB-338703C94351}"/>
              </a:ext>
            </a:extLst>
          </p:cNvPr>
          <p:cNvSpPr>
            <a:spLocks noGrp="1"/>
          </p:cNvSpPr>
          <p:nvPr>
            <p:ph type="body" idx="25" hasCustomPrompt="1"/>
          </p:nvPr>
        </p:nvSpPr>
        <p:spPr>
          <a:xfrm>
            <a:off x="6460807" y="4427608"/>
            <a:ext cx="1209357" cy="640080"/>
          </a:xfrm>
        </p:spPr>
        <p:txBody>
          <a:bodyPr lIns="0" tIns="0" rIns="0" bIns="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text</a:t>
            </a:r>
          </a:p>
        </p:txBody>
      </p:sp>
    </p:spTree>
    <p:extLst>
      <p:ext uri="{BB962C8B-B14F-4D97-AF65-F5344CB8AC3E}">
        <p14:creationId xmlns:p14="http://schemas.microsoft.com/office/powerpoint/2010/main" val="34129453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onitor and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091023"/>
            <a:ext cx="4464049" cy="8043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244567"/>
            <a:ext cx="4443165" cy="569085"/>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Rectangle 7">
            <a:extLst>
              <a:ext uri="{FF2B5EF4-FFF2-40B4-BE49-F238E27FC236}">
                <a16:creationId xmlns:a16="http://schemas.microsoft.com/office/drawing/2014/main" xmlns="" id="{4ACF4ED1-C6C8-4C5C-8C14-4FF197588C03}"/>
              </a:ext>
            </a:extLst>
          </p:cNvPr>
          <p:cNvSpPr/>
          <p:nvPr userDrawn="1"/>
        </p:nvSpPr>
        <p:spPr>
          <a:xfrm>
            <a:off x="6192163" y="1435133"/>
            <a:ext cx="5175504" cy="4187952"/>
          </a:xfrm>
          <a:prstGeom prst="rect">
            <a:avLst/>
          </a:prstGeom>
          <a:blipFill>
            <a:blip r:embed="rId2">
              <a:extLst>
                <a:ext uri="{96DAC541-7B7A-43D3-8B79-37D633B846F1}">
                  <asvg:svgBlip xmlns:asvg="http://schemas.microsoft.com/office/drawing/2016/SVG/main" xmlns="" r:embed="rId3"/>
                </a:ext>
              </a:extLst>
            </a:blip>
            <a:srcRect/>
            <a:stretch>
              <a:fillRect t="1504" b="15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3434400" cy="100800"/>
            <a:chOff x="0" y="3240138"/>
            <a:chExt cx="3434400"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384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333600"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815720" y="3869349"/>
            <a:ext cx="4452987" cy="1328330"/>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xmlns="" id="{6B8B3AB3-C02D-418C-A9E2-AA65DE78350D}"/>
              </a:ext>
            </a:extLst>
          </p:cNvPr>
          <p:cNvSpPr>
            <a:spLocks noGrp="1"/>
          </p:cNvSpPr>
          <p:nvPr>
            <p:ph type="pic" sz="quarter" idx="15"/>
          </p:nvPr>
        </p:nvSpPr>
        <p:spPr>
          <a:xfrm>
            <a:off x="6362829" y="1673942"/>
            <a:ext cx="4853962" cy="3141406"/>
          </a:xfrm>
          <a:ln w="254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6321813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Subtitle Content Layout">
    <p:spTree>
      <p:nvGrpSpPr>
        <p:cNvPr id="1" name=""/>
        <p:cNvGrpSpPr/>
        <p:nvPr/>
      </p:nvGrpSpPr>
      <p:grpSpPr>
        <a:xfrm>
          <a:off x="0" y="0"/>
          <a:ext cx="0" cy="0"/>
          <a:chOff x="0" y="0"/>
          <a:chExt cx="0" cy="0"/>
        </a:xfrm>
      </p:grpSpPr>
      <p:sp>
        <p:nvSpPr>
          <p:cNvPr id="22" name="Picture Placeholder 7">
            <a:extLst>
              <a:ext uri="{FF2B5EF4-FFF2-40B4-BE49-F238E27FC236}">
                <a16:creationId xmlns:a16="http://schemas.microsoft.com/office/drawing/2014/main" xmlns="" id="{093DA11F-BC94-447C-B660-9C906BED01B1}"/>
              </a:ext>
            </a:extLst>
          </p:cNvPr>
          <p:cNvSpPr>
            <a:spLocks noGrp="1"/>
          </p:cNvSpPr>
          <p:nvPr>
            <p:ph type="pic" sz="quarter" idx="15"/>
          </p:nvPr>
        </p:nvSpPr>
        <p:spPr>
          <a:xfrm>
            <a:off x="0" y="1682496"/>
            <a:ext cx="12191999" cy="3493008"/>
          </a:xfrm>
        </p:spPr>
        <p:txBody>
          <a:bodyPr anchor="ctr" anchorCtr="0">
            <a:normAutofit/>
          </a:bodyPr>
          <a:lstStyle>
            <a:lvl1pPr marL="0" indent="0" algn="ctr">
              <a:buNone/>
              <a:defRPr sz="1800"/>
            </a:lvl1pPr>
          </a:lstStyle>
          <a:p>
            <a:r>
              <a:rPr lang="en-US" noProof="0" smtClean="0"/>
              <a:t>Click icon to add picture</a:t>
            </a:r>
            <a:endParaRPr lang="en-US" noProof="0" dirty="0"/>
          </a:p>
        </p:txBody>
      </p:sp>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3863976" y="696584"/>
            <a:ext cx="4464049" cy="569086"/>
          </a:xfrm>
        </p:spPr>
        <p:txBody>
          <a:bodyPr lIns="0" tIns="0" rIns="0" bIns="0" anchor="b">
            <a:normAutofit/>
          </a:bodyPr>
          <a:lstStyle>
            <a:lvl1pPr algn="ct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3884860" y="1983086"/>
            <a:ext cx="4443165" cy="569085"/>
          </a:xfrm>
        </p:spPr>
        <p:txBody>
          <a:bodyPr lIns="0" tIns="0" rIns="0" bIns="0">
            <a:normAutofit/>
          </a:bodyPr>
          <a:lstStyle>
            <a:lvl1pPr marL="0" indent="0" algn="ct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xmlns="" id="{78842051-6173-4CC2-8C4A-8AE31FE7BA54}"/>
              </a:ext>
            </a:extLst>
          </p:cNvPr>
          <p:cNvGrpSpPr/>
          <p:nvPr userDrawn="1"/>
        </p:nvGrpSpPr>
        <p:grpSpPr>
          <a:xfrm>
            <a:off x="5124396" y="1373283"/>
            <a:ext cx="1943208" cy="100800"/>
            <a:chOff x="3149478" y="1373283"/>
            <a:chExt cx="1943208" cy="100800"/>
          </a:xfrm>
        </p:grpSpPr>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3149478" y="1373283"/>
              <a:ext cx="1943208" cy="100800"/>
              <a:chOff x="0" y="3237441"/>
              <a:chExt cx="194320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18928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42408" y="3237441"/>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21" name="Oval 20">
              <a:extLst>
                <a:ext uri="{FF2B5EF4-FFF2-40B4-BE49-F238E27FC236}">
                  <a16:creationId xmlns:a16="http://schemas.microsoft.com/office/drawing/2014/main" xmlns="" id="{5D1C3636-C306-4492-8D46-194288459CAF}"/>
                </a:ext>
              </a:extLst>
            </p:cNvPr>
            <p:cNvSpPr/>
            <p:nvPr userDrawn="1"/>
          </p:nvSpPr>
          <p:spPr>
            <a:xfrm>
              <a:off x="3149478" y="1373283"/>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27336106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179281" y="1375202"/>
            <a:ext cx="5012719" cy="100800"/>
            <a:chOff x="304632" y="3240138"/>
            <a:chExt cx="3129768"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304632" y="3290538"/>
              <a:ext cx="307937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226927"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226927"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1226927"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4871314"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15">
            <a:extLst>
              <a:ext uri="{FF2B5EF4-FFF2-40B4-BE49-F238E27FC236}">
                <a16:creationId xmlns:a16="http://schemas.microsoft.com/office/drawing/2014/main" xmlns="" id="{7A54608E-523B-47AC-B8A6-3E8FE9A15847}"/>
              </a:ext>
            </a:extLst>
          </p:cNvPr>
          <p:cNvSpPr>
            <a:spLocks noGrp="1"/>
          </p:cNvSpPr>
          <p:nvPr>
            <p:ph type="body" sz="quarter" idx="28" hasCustomPrompt="1"/>
          </p:nvPr>
        </p:nvSpPr>
        <p:spPr>
          <a:xfrm>
            <a:off x="4871314"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871314"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E0D32F26-CEE2-4420-A43D-B008AE2D1DDC}"/>
              </a:ext>
            </a:extLst>
          </p:cNvPr>
          <p:cNvSpPr>
            <a:spLocks noGrp="1"/>
          </p:cNvSpPr>
          <p:nvPr>
            <p:ph type="body" idx="30" hasCustomPrompt="1"/>
          </p:nvPr>
        </p:nvSpPr>
        <p:spPr>
          <a:xfrm>
            <a:off x="8515702" y="4271296"/>
            <a:ext cx="2944368" cy="1419822"/>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15">
            <a:extLst>
              <a:ext uri="{FF2B5EF4-FFF2-40B4-BE49-F238E27FC236}">
                <a16:creationId xmlns:a16="http://schemas.microsoft.com/office/drawing/2014/main" xmlns="" id="{DBC2890A-FFF7-4606-A262-6D464BA5D997}"/>
              </a:ext>
            </a:extLst>
          </p:cNvPr>
          <p:cNvSpPr>
            <a:spLocks noGrp="1"/>
          </p:cNvSpPr>
          <p:nvPr>
            <p:ph type="body" sz="quarter" idx="31" hasCustomPrompt="1"/>
          </p:nvPr>
        </p:nvSpPr>
        <p:spPr>
          <a:xfrm>
            <a:off x="8515702" y="2760518"/>
            <a:ext cx="978408" cy="978408"/>
          </a:xfrm>
          <a:prstGeom prst="ellipse">
            <a:avLst/>
          </a:prstGeom>
          <a:ln w="6350">
            <a:solidFill>
              <a:schemeClr val="tx1"/>
            </a:solid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sp>
        <p:nvSpPr>
          <p:cNvPr id="39" name="Text Placeholder 2">
            <a:extLst>
              <a:ext uri="{FF2B5EF4-FFF2-40B4-BE49-F238E27FC236}">
                <a16:creationId xmlns:a16="http://schemas.microsoft.com/office/drawing/2014/main" xmlns="" id="{268E1254-8C59-4B9B-A775-45CA3D655514}"/>
              </a:ext>
            </a:extLst>
          </p:cNvPr>
          <p:cNvSpPr>
            <a:spLocks noGrp="1"/>
          </p:cNvSpPr>
          <p:nvPr>
            <p:ph type="body" idx="32" hasCustomPrompt="1"/>
          </p:nvPr>
        </p:nvSpPr>
        <p:spPr>
          <a:xfrm>
            <a:off x="8515702" y="3858610"/>
            <a:ext cx="2944368"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xmlns="" id="{8E47DC43-D8A0-4F17-B897-D8B07A6F1B47}"/>
              </a:ext>
            </a:extLst>
          </p:cNvPr>
          <p:cNvCxnSpPr/>
          <p:nvPr userDrawn="1"/>
        </p:nvCxnSpPr>
        <p:spPr>
          <a:xfrm>
            <a:off x="2205335" y="3256107"/>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D201F265-08ED-497A-BE5C-62220829348F}"/>
              </a:ext>
            </a:extLst>
          </p:cNvPr>
          <p:cNvCxnSpPr/>
          <p:nvPr userDrawn="1"/>
        </p:nvCxnSpPr>
        <p:spPr>
          <a:xfrm>
            <a:off x="5849839" y="3255785"/>
            <a:ext cx="266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84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umbers 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4292016" y="707529"/>
            <a:ext cx="7118056" cy="569086"/>
          </a:xfrm>
        </p:spPr>
        <p:txBody>
          <a:bodyPr lIns="0" tIns="0" rIns="0" bIns="0" anchor="b">
            <a:normAutofit/>
          </a:bodyPr>
          <a:lstStyle>
            <a:lvl1pPr algn="l">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4292016" y="1625821"/>
            <a:ext cx="7096709"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4314481" y="1375202"/>
            <a:ext cx="7877519" cy="100800"/>
            <a:chOff x="245550" y="3240138"/>
            <a:chExt cx="401597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a:endCxn id="13" idx="6"/>
            </p:cNvCxnSpPr>
            <p:nvPr userDrawn="1"/>
          </p:nvCxnSpPr>
          <p:spPr>
            <a:xfrm>
              <a:off x="245550" y="3290538"/>
              <a:ext cx="401597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783723" y="3301941"/>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$12,345</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716329" y="3394494"/>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4292016" y="3394494"/>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Text Placeholder 15">
            <a:extLst>
              <a:ext uri="{FF2B5EF4-FFF2-40B4-BE49-F238E27FC236}">
                <a16:creationId xmlns:a16="http://schemas.microsoft.com/office/drawing/2014/main" xmlns="" id="{EA5D8D7D-F37C-49AD-98F0-641CE42B8A83}"/>
              </a:ext>
            </a:extLst>
          </p:cNvPr>
          <p:cNvSpPr>
            <a:spLocks noGrp="1"/>
          </p:cNvSpPr>
          <p:nvPr>
            <p:ph type="body" sz="quarter" idx="30" hasCustomPrompt="1"/>
          </p:nvPr>
        </p:nvSpPr>
        <p:spPr>
          <a:xfrm>
            <a:off x="783723" y="4594663"/>
            <a:ext cx="3408243" cy="978408"/>
          </a:xfrm>
          <a:prstGeom prst="rect">
            <a:avLst/>
          </a:prstGeom>
          <a:ln w="6350">
            <a:noFill/>
          </a:ln>
        </p:spPr>
        <p:txBody>
          <a:bodyPr lIns="0" tIns="0" rIns="0" bIns="0" anchor="ctr" anchorCtr="0">
            <a:noAutofit/>
          </a:bodyPr>
          <a:lstStyle>
            <a:lvl1pPr marL="0" indent="0" algn="l">
              <a:buNone/>
              <a:defRPr sz="7000" b="1">
                <a:ln w="6350">
                  <a:solidFill>
                    <a:schemeClr val="tx1"/>
                  </a:solidFill>
                </a:ln>
                <a:noFill/>
                <a:latin typeface="+mj-lt"/>
              </a:defRPr>
            </a:lvl1pPr>
          </a:lstStyle>
          <a:p>
            <a:pPr lvl="0"/>
            <a:r>
              <a:rPr lang="en-US" noProof="0"/>
              <a:t>$6,789</a:t>
            </a:r>
          </a:p>
        </p:txBody>
      </p:sp>
      <p:sp>
        <p:nvSpPr>
          <p:cNvPr id="27" name="Text Placeholder 2">
            <a:extLst>
              <a:ext uri="{FF2B5EF4-FFF2-40B4-BE49-F238E27FC236}">
                <a16:creationId xmlns:a16="http://schemas.microsoft.com/office/drawing/2014/main" xmlns="" id="{521FF93D-8384-4E22-8645-BDE6AB983488}"/>
              </a:ext>
            </a:extLst>
          </p:cNvPr>
          <p:cNvSpPr>
            <a:spLocks noGrp="1"/>
          </p:cNvSpPr>
          <p:nvPr>
            <p:ph type="body" idx="31" hasCustomPrompt="1"/>
          </p:nvPr>
        </p:nvSpPr>
        <p:spPr>
          <a:xfrm>
            <a:off x="5716329" y="4687216"/>
            <a:ext cx="5678300" cy="978407"/>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8" name="Text Placeholder 2">
            <a:extLst>
              <a:ext uri="{FF2B5EF4-FFF2-40B4-BE49-F238E27FC236}">
                <a16:creationId xmlns:a16="http://schemas.microsoft.com/office/drawing/2014/main" xmlns="" id="{BA358F36-EA77-462E-9158-AFDF1D449A1A}"/>
              </a:ext>
            </a:extLst>
          </p:cNvPr>
          <p:cNvSpPr>
            <a:spLocks noGrp="1"/>
          </p:cNvSpPr>
          <p:nvPr>
            <p:ph type="body" idx="32" hasCustomPrompt="1"/>
          </p:nvPr>
        </p:nvSpPr>
        <p:spPr>
          <a:xfrm>
            <a:off x="4292016" y="4687216"/>
            <a:ext cx="1399099" cy="978407"/>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808741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829171"/>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Layout with circl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3242645"/>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4872948"/>
            <a:ext cx="4443165"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4581382"/>
            <a:ext cx="4370400" cy="100800"/>
            <a:chOff x="-1228304" y="3240138"/>
            <a:chExt cx="4370400"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432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04129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6" name="Text Placeholder 2">
            <a:extLst>
              <a:ext uri="{FF2B5EF4-FFF2-40B4-BE49-F238E27FC236}">
                <a16:creationId xmlns:a16="http://schemas.microsoft.com/office/drawing/2014/main" xmlns="" id="{BB522941-5C7D-4701-9AD7-BB4C11C6EBCE}"/>
              </a:ext>
            </a:extLst>
          </p:cNvPr>
          <p:cNvSpPr>
            <a:spLocks noGrp="1"/>
          </p:cNvSpPr>
          <p:nvPr>
            <p:ph type="body" idx="14" hasCustomPrompt="1"/>
          </p:nvPr>
        </p:nvSpPr>
        <p:spPr>
          <a:xfrm>
            <a:off x="5533023" y="4551485"/>
            <a:ext cx="5855702" cy="1208079"/>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ADC059E4-36DE-4100-8F15-85A9F37E84FE}"/>
              </a:ext>
            </a:extLst>
          </p:cNvPr>
          <p:cNvSpPr/>
          <p:nvPr userDrawn="1"/>
        </p:nvSpPr>
        <p:spPr>
          <a:xfrm>
            <a:off x="3616960" y="859665"/>
            <a:ext cx="2121408" cy="212140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1" name="Oval 20">
            <a:extLst>
              <a:ext uri="{FF2B5EF4-FFF2-40B4-BE49-F238E27FC236}">
                <a16:creationId xmlns:a16="http://schemas.microsoft.com/office/drawing/2014/main" xmlns="" id="{34E475F8-9B44-4A3E-9F99-CF0346C89B8E}"/>
              </a:ext>
            </a:extLst>
          </p:cNvPr>
          <p:cNvSpPr/>
          <p:nvPr userDrawn="1"/>
        </p:nvSpPr>
        <p:spPr>
          <a:xfrm>
            <a:off x="5522965" y="836613"/>
            <a:ext cx="2816352" cy="28163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2" name="Oval 21">
            <a:extLst>
              <a:ext uri="{FF2B5EF4-FFF2-40B4-BE49-F238E27FC236}">
                <a16:creationId xmlns:a16="http://schemas.microsoft.com/office/drawing/2014/main" xmlns="" id="{EF5FAF95-28E9-4D03-884C-A89CBC8B61DC}"/>
              </a:ext>
            </a:extLst>
          </p:cNvPr>
          <p:cNvSpPr/>
          <p:nvPr userDrawn="1"/>
        </p:nvSpPr>
        <p:spPr>
          <a:xfrm>
            <a:off x="8123915" y="859665"/>
            <a:ext cx="3273552" cy="327355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7" name="Text Placeholder 15">
            <a:extLst>
              <a:ext uri="{FF2B5EF4-FFF2-40B4-BE49-F238E27FC236}">
                <a16:creationId xmlns:a16="http://schemas.microsoft.com/office/drawing/2014/main" xmlns="" id="{5F221D05-AC12-4B7C-A00B-E28F93E23D7A}"/>
              </a:ext>
            </a:extLst>
          </p:cNvPr>
          <p:cNvSpPr>
            <a:spLocks noGrp="1"/>
          </p:cNvSpPr>
          <p:nvPr>
            <p:ph type="body" sz="quarter" idx="26" hasCustomPrompt="1"/>
          </p:nvPr>
        </p:nvSpPr>
        <p:spPr>
          <a:xfrm>
            <a:off x="3851931" y="1382322"/>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$25</a:t>
            </a:r>
          </a:p>
        </p:txBody>
      </p:sp>
      <p:sp>
        <p:nvSpPr>
          <p:cNvPr id="28" name="Text Placeholder 2">
            <a:extLst>
              <a:ext uri="{FF2B5EF4-FFF2-40B4-BE49-F238E27FC236}">
                <a16:creationId xmlns:a16="http://schemas.microsoft.com/office/drawing/2014/main" xmlns="" id="{A3904B01-A725-4CE3-9321-D42F3E296703}"/>
              </a:ext>
            </a:extLst>
          </p:cNvPr>
          <p:cNvSpPr>
            <a:spLocks noGrp="1"/>
          </p:cNvSpPr>
          <p:nvPr>
            <p:ph type="body" idx="29" hasCustomPrompt="1"/>
          </p:nvPr>
        </p:nvSpPr>
        <p:spPr>
          <a:xfrm>
            <a:off x="3927524" y="2363691"/>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29" name="Text Placeholder 2">
            <a:extLst>
              <a:ext uri="{FF2B5EF4-FFF2-40B4-BE49-F238E27FC236}">
                <a16:creationId xmlns:a16="http://schemas.microsoft.com/office/drawing/2014/main" xmlns="" id="{D9CE08AF-782B-4514-BE33-D3AED71A7344}"/>
              </a:ext>
            </a:extLst>
          </p:cNvPr>
          <p:cNvSpPr>
            <a:spLocks noGrp="1"/>
          </p:cNvSpPr>
          <p:nvPr>
            <p:ph type="body" idx="30" hasCustomPrompt="1"/>
          </p:nvPr>
        </p:nvSpPr>
        <p:spPr>
          <a:xfrm>
            <a:off x="3806132" y="1185842"/>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0" name="Text Placeholder 15">
            <a:extLst>
              <a:ext uri="{FF2B5EF4-FFF2-40B4-BE49-F238E27FC236}">
                <a16:creationId xmlns:a16="http://schemas.microsoft.com/office/drawing/2014/main" xmlns="" id="{614098B4-704D-42A8-B776-2C93C30C39DA}"/>
              </a:ext>
            </a:extLst>
          </p:cNvPr>
          <p:cNvSpPr>
            <a:spLocks noGrp="1"/>
          </p:cNvSpPr>
          <p:nvPr>
            <p:ph type="body" sz="quarter" idx="31" hasCustomPrompt="1"/>
          </p:nvPr>
        </p:nvSpPr>
        <p:spPr>
          <a:xfrm>
            <a:off x="6113495" y="1767897"/>
            <a:ext cx="168109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$50</a:t>
            </a:r>
          </a:p>
        </p:txBody>
      </p:sp>
      <p:sp>
        <p:nvSpPr>
          <p:cNvPr id="31" name="Text Placeholder 2">
            <a:extLst>
              <a:ext uri="{FF2B5EF4-FFF2-40B4-BE49-F238E27FC236}">
                <a16:creationId xmlns:a16="http://schemas.microsoft.com/office/drawing/2014/main" xmlns="" id="{CE6465F4-0B4D-4B43-BE59-BC984FE8EF05}"/>
              </a:ext>
            </a:extLst>
          </p:cNvPr>
          <p:cNvSpPr>
            <a:spLocks noGrp="1"/>
          </p:cNvSpPr>
          <p:nvPr>
            <p:ph type="body" idx="32" hasCustomPrompt="1"/>
          </p:nvPr>
        </p:nvSpPr>
        <p:spPr>
          <a:xfrm>
            <a:off x="6189088" y="2753338"/>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2" name="Text Placeholder 2">
            <a:extLst>
              <a:ext uri="{FF2B5EF4-FFF2-40B4-BE49-F238E27FC236}">
                <a16:creationId xmlns:a16="http://schemas.microsoft.com/office/drawing/2014/main" xmlns="" id="{4DBC997E-F996-4F59-A610-3C8558F180CA}"/>
              </a:ext>
            </a:extLst>
          </p:cNvPr>
          <p:cNvSpPr>
            <a:spLocks noGrp="1"/>
          </p:cNvSpPr>
          <p:nvPr>
            <p:ph type="body" idx="33" hasCustomPrompt="1"/>
          </p:nvPr>
        </p:nvSpPr>
        <p:spPr>
          <a:xfrm>
            <a:off x="6067696" y="1537655"/>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
        <p:nvSpPr>
          <p:cNvPr id="33" name="Text Placeholder 15">
            <a:extLst>
              <a:ext uri="{FF2B5EF4-FFF2-40B4-BE49-F238E27FC236}">
                <a16:creationId xmlns:a16="http://schemas.microsoft.com/office/drawing/2014/main" xmlns="" id="{D2098E46-8023-469E-86ED-39848BCA69B9}"/>
              </a:ext>
            </a:extLst>
          </p:cNvPr>
          <p:cNvSpPr>
            <a:spLocks noGrp="1"/>
          </p:cNvSpPr>
          <p:nvPr>
            <p:ph type="body" sz="quarter" idx="34" hasCustomPrompt="1"/>
          </p:nvPr>
        </p:nvSpPr>
        <p:spPr>
          <a:xfrm>
            <a:off x="8714444" y="2049128"/>
            <a:ext cx="2010420"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$100</a:t>
            </a:r>
          </a:p>
        </p:txBody>
      </p:sp>
      <p:sp>
        <p:nvSpPr>
          <p:cNvPr id="34" name="Text Placeholder 2">
            <a:extLst>
              <a:ext uri="{FF2B5EF4-FFF2-40B4-BE49-F238E27FC236}">
                <a16:creationId xmlns:a16="http://schemas.microsoft.com/office/drawing/2014/main" xmlns="" id="{93715D94-9DBE-476D-B2A4-208BC6D40C35}"/>
              </a:ext>
            </a:extLst>
          </p:cNvPr>
          <p:cNvSpPr>
            <a:spLocks noGrp="1"/>
          </p:cNvSpPr>
          <p:nvPr>
            <p:ph type="body" idx="35" hasCustomPrompt="1"/>
          </p:nvPr>
        </p:nvSpPr>
        <p:spPr>
          <a:xfrm>
            <a:off x="8981735" y="3034569"/>
            <a:ext cx="1519848" cy="617093"/>
          </a:xfrm>
        </p:spPr>
        <p:txBody>
          <a:bodyPr lIns="0" tIns="0" rIns="0" bIns="0" anchor="t"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a:t>
            </a:r>
            <a:br>
              <a:rPr lang="en-US" noProof="0"/>
            </a:br>
            <a:r>
              <a:rPr lang="en-US" noProof="0"/>
              <a:t>Title</a:t>
            </a:r>
          </a:p>
        </p:txBody>
      </p:sp>
      <p:sp>
        <p:nvSpPr>
          <p:cNvPr id="35" name="Text Placeholder 2">
            <a:extLst>
              <a:ext uri="{FF2B5EF4-FFF2-40B4-BE49-F238E27FC236}">
                <a16:creationId xmlns:a16="http://schemas.microsoft.com/office/drawing/2014/main" xmlns="" id="{C6E1A50B-8AFF-497B-8AEC-C61D95DC0685}"/>
              </a:ext>
            </a:extLst>
          </p:cNvPr>
          <p:cNvSpPr>
            <a:spLocks noGrp="1"/>
          </p:cNvSpPr>
          <p:nvPr>
            <p:ph type="body" idx="36" hasCustomPrompt="1"/>
          </p:nvPr>
        </p:nvSpPr>
        <p:spPr>
          <a:xfrm>
            <a:off x="9089050" y="1818886"/>
            <a:ext cx="1519848" cy="250619"/>
          </a:xfrm>
        </p:spPr>
        <p:txBody>
          <a:bodyPr lIns="0" tIns="0" rIns="0" bIns="0" anchor="t" anchorCtr="0">
            <a:normAutofit/>
          </a:bodyPr>
          <a:lstStyle>
            <a:lvl1pPr marL="0" indent="0" algn="r">
              <a:spcBef>
                <a:spcPts val="600"/>
              </a:spcBef>
              <a:buClr>
                <a:schemeClr val="tx1"/>
              </a:buClr>
              <a:buFont typeface="Courier New" panose="02070309020205020404" pitchFamily="49" charset="0"/>
              <a:buNone/>
              <a:defRPr sz="1800" b="0">
                <a:solidFill>
                  <a:schemeClr val="tx1"/>
                </a:solidFill>
                <a:latin typeface="+mn-lt"/>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BILLION</a:t>
            </a:r>
          </a:p>
        </p:txBody>
      </p:sp>
    </p:spTree>
    <p:extLst>
      <p:ext uri="{BB962C8B-B14F-4D97-AF65-F5344CB8AC3E}">
        <p14:creationId xmlns:p14="http://schemas.microsoft.com/office/powerpoint/2010/main" val="12860729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6096000" y="1625821"/>
            <a:ext cx="5292725" cy="978407"/>
          </a:xfrm>
        </p:spPr>
        <p:txBody>
          <a:bodyPr lIns="0" tIns="0" rIns="0" bIns="0">
            <a:normAutofit/>
          </a:bodyPr>
          <a:lstStyle>
            <a:lvl1pPr marL="0" indent="0" algn="l">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831851" y="3335524"/>
            <a:ext cx="4817836"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Text Placeholder 2">
            <a:extLst>
              <a:ext uri="{FF2B5EF4-FFF2-40B4-BE49-F238E27FC236}">
                <a16:creationId xmlns:a16="http://schemas.microsoft.com/office/drawing/2014/main" xmlns="" id="{ABD2EF23-562D-4049-92E3-48371C9E83A4}"/>
              </a:ext>
            </a:extLst>
          </p:cNvPr>
          <p:cNvSpPr>
            <a:spLocks noGrp="1"/>
          </p:cNvSpPr>
          <p:nvPr>
            <p:ph type="body" idx="30" hasCustomPrompt="1"/>
          </p:nvPr>
        </p:nvSpPr>
        <p:spPr>
          <a:xfrm>
            <a:off x="6098826" y="3335524"/>
            <a:ext cx="5311245" cy="2248846"/>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8826" y="2905291"/>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2703090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06105" y="707529"/>
            <a:ext cx="3704150" cy="569086"/>
          </a:xfrm>
        </p:spPr>
        <p:txBody>
          <a:bodyPr lIns="0" tIns="0" rIns="0" bIns="0" anchor="b">
            <a:normAutofit/>
          </a:bodyPr>
          <a:lstStyle>
            <a:lvl1pPr algn="l">
              <a:defRPr sz="3600"/>
            </a:lvl1pPr>
          </a:lstStyle>
          <a:p>
            <a:r>
              <a:rPr lang="en-US" noProof="0"/>
              <a:t>CLICK TO EDIT</a:t>
            </a:r>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a:off x="-6" y="1374243"/>
            <a:ext cx="4319045" cy="100800"/>
            <a:chOff x="646012" y="3239179"/>
            <a:chExt cx="220185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2" y="3290538"/>
              <a:ext cx="2165636"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2796480" y="3239179"/>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1" name="Picture Placeholder 11" descr="Competitors logos quadrant">
            <a:extLst>
              <a:ext uri="{FF2B5EF4-FFF2-40B4-BE49-F238E27FC236}">
                <a16:creationId xmlns:a16="http://schemas.microsoft.com/office/drawing/2014/main" xmlns="" id="{58A093A6-410B-4E4B-BA54-D31E8313D9B1}"/>
              </a:ext>
            </a:extLst>
          </p:cNvPr>
          <p:cNvSpPr>
            <a:spLocks noGrp="1"/>
          </p:cNvSpPr>
          <p:nvPr>
            <p:ph type="pic" sz="quarter" idx="39" hasCustomPrompt="1"/>
          </p:nvPr>
        </p:nvSpPr>
        <p:spPr>
          <a:xfrm>
            <a:off x="3928670" y="2872719"/>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2</a:t>
            </a:r>
          </a:p>
          <a:p>
            <a:r>
              <a:rPr lang="en-US" noProof="0" dirty="0"/>
              <a:t>Logo</a:t>
            </a:r>
          </a:p>
        </p:txBody>
      </p:sp>
      <p:sp>
        <p:nvSpPr>
          <p:cNvPr id="22" name="Picture Placeholder 11" descr="Competitors logos quadrant">
            <a:extLst>
              <a:ext uri="{FF2B5EF4-FFF2-40B4-BE49-F238E27FC236}">
                <a16:creationId xmlns:a16="http://schemas.microsoft.com/office/drawing/2014/main" xmlns="" id="{C852F764-614E-4E0D-B231-E5EF9B5D3AFE}"/>
              </a:ext>
            </a:extLst>
          </p:cNvPr>
          <p:cNvSpPr>
            <a:spLocks noGrp="1"/>
          </p:cNvSpPr>
          <p:nvPr>
            <p:ph type="pic" sz="quarter" idx="40" hasCustomPrompt="1"/>
          </p:nvPr>
        </p:nvSpPr>
        <p:spPr>
          <a:xfrm>
            <a:off x="806105" y="2171148"/>
            <a:ext cx="1655064" cy="777240"/>
          </a:xfrm>
          <a:noFill/>
        </p:spPr>
        <p:txBody>
          <a:bodyPr anchor="ctr" anchorCtr="0">
            <a:noAutofit/>
          </a:bodyPr>
          <a:lstStyle>
            <a:lvl1pPr marL="0" indent="0" algn="ctr">
              <a:buNone/>
              <a:defRPr sz="2000" i="1">
                <a:solidFill>
                  <a:schemeClr val="tx1"/>
                </a:solidFill>
              </a:defRPr>
            </a:lvl1pPr>
          </a:lstStyle>
          <a:p>
            <a:r>
              <a:rPr lang="en-US" noProof="0" dirty="0"/>
              <a:t>Competitor 1</a:t>
            </a:r>
          </a:p>
          <a:p>
            <a:r>
              <a:rPr lang="en-US" noProof="0" dirty="0"/>
              <a:t>Logo</a:t>
            </a:r>
          </a:p>
        </p:txBody>
      </p:sp>
      <p:sp>
        <p:nvSpPr>
          <p:cNvPr id="25" name="Picture Placeholder 11" descr="Competitors logos quadrant">
            <a:extLst>
              <a:ext uri="{FF2B5EF4-FFF2-40B4-BE49-F238E27FC236}">
                <a16:creationId xmlns:a16="http://schemas.microsoft.com/office/drawing/2014/main" xmlns="" id="{0349F007-C349-4EF3-A61F-86C43BEB5478}"/>
              </a:ext>
            </a:extLst>
          </p:cNvPr>
          <p:cNvSpPr>
            <a:spLocks noGrp="1"/>
          </p:cNvSpPr>
          <p:nvPr>
            <p:ph type="pic" sz="quarter" idx="41" hasCustomPrompt="1"/>
          </p:nvPr>
        </p:nvSpPr>
        <p:spPr>
          <a:xfrm>
            <a:off x="2729582" y="445626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3</a:t>
            </a:r>
          </a:p>
          <a:p>
            <a:r>
              <a:rPr lang="en-US" noProof="0" dirty="0"/>
              <a:t>Logo</a:t>
            </a:r>
          </a:p>
        </p:txBody>
      </p:sp>
      <p:sp>
        <p:nvSpPr>
          <p:cNvPr id="26" name="Picture Placeholder 11" descr="Competitors logos quadrant">
            <a:extLst>
              <a:ext uri="{FF2B5EF4-FFF2-40B4-BE49-F238E27FC236}">
                <a16:creationId xmlns:a16="http://schemas.microsoft.com/office/drawing/2014/main" xmlns="" id="{FEA8BDDC-623F-4C67-AD04-E7801B537019}"/>
              </a:ext>
            </a:extLst>
          </p:cNvPr>
          <p:cNvSpPr>
            <a:spLocks noGrp="1"/>
          </p:cNvSpPr>
          <p:nvPr>
            <p:ph type="pic" sz="quarter" idx="42" hasCustomPrompt="1"/>
          </p:nvPr>
        </p:nvSpPr>
        <p:spPr>
          <a:xfrm>
            <a:off x="6829546" y="2770168"/>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4</a:t>
            </a:r>
          </a:p>
          <a:p>
            <a:r>
              <a:rPr lang="en-US" noProof="0" dirty="0"/>
              <a:t>Logo</a:t>
            </a:r>
          </a:p>
        </p:txBody>
      </p:sp>
      <p:sp>
        <p:nvSpPr>
          <p:cNvPr id="27" name="Picture Placeholder 11" descr="Competitors logos quadrant">
            <a:extLst>
              <a:ext uri="{FF2B5EF4-FFF2-40B4-BE49-F238E27FC236}">
                <a16:creationId xmlns:a16="http://schemas.microsoft.com/office/drawing/2014/main" xmlns="" id="{28B0D00B-97E7-4133-B35A-AC2EF334CD2B}"/>
              </a:ext>
            </a:extLst>
          </p:cNvPr>
          <p:cNvSpPr>
            <a:spLocks noGrp="1"/>
          </p:cNvSpPr>
          <p:nvPr>
            <p:ph type="pic" sz="quarter" idx="43" hasCustomPrompt="1"/>
          </p:nvPr>
        </p:nvSpPr>
        <p:spPr>
          <a:xfrm>
            <a:off x="6610067" y="458883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5</a:t>
            </a:r>
          </a:p>
          <a:p>
            <a:r>
              <a:rPr lang="en-US" noProof="0" dirty="0"/>
              <a:t>Logo</a:t>
            </a:r>
          </a:p>
        </p:txBody>
      </p:sp>
      <p:sp>
        <p:nvSpPr>
          <p:cNvPr id="28" name="Picture Placeholder 11" descr="Competitors logos quadrant">
            <a:extLst>
              <a:ext uri="{FF2B5EF4-FFF2-40B4-BE49-F238E27FC236}">
                <a16:creationId xmlns:a16="http://schemas.microsoft.com/office/drawing/2014/main" xmlns="" id="{8D1A7417-EFAD-46F6-ADA5-117D4C7B1A9D}"/>
              </a:ext>
            </a:extLst>
          </p:cNvPr>
          <p:cNvSpPr>
            <a:spLocks noGrp="1"/>
          </p:cNvSpPr>
          <p:nvPr>
            <p:ph type="pic" sz="quarter" idx="44" hasCustomPrompt="1"/>
          </p:nvPr>
        </p:nvSpPr>
        <p:spPr>
          <a:xfrm>
            <a:off x="9571158" y="4977452"/>
            <a:ext cx="1772153" cy="777240"/>
          </a:xfrm>
          <a:noFill/>
        </p:spPr>
        <p:txBody>
          <a:bodyPr anchor="ctr" anchorCtr="0">
            <a:noAutofit/>
          </a:bodyPr>
          <a:lstStyle>
            <a:lvl1pPr marL="0" indent="0" algn="ctr">
              <a:buNone/>
              <a:defRPr sz="2000" i="1">
                <a:solidFill>
                  <a:schemeClr val="tx1"/>
                </a:solidFill>
              </a:defRPr>
            </a:lvl1pPr>
          </a:lstStyle>
          <a:p>
            <a:r>
              <a:rPr lang="en-US" noProof="0" dirty="0"/>
              <a:t>Competitor 6</a:t>
            </a:r>
          </a:p>
          <a:p>
            <a:r>
              <a:rPr lang="en-US" noProof="0" dirty="0"/>
              <a:t>Logo</a:t>
            </a:r>
          </a:p>
        </p:txBody>
      </p:sp>
      <p:sp>
        <p:nvSpPr>
          <p:cNvPr id="29" name="Text Placeholder 7">
            <a:extLst>
              <a:ext uri="{FF2B5EF4-FFF2-40B4-BE49-F238E27FC236}">
                <a16:creationId xmlns:a16="http://schemas.microsoft.com/office/drawing/2014/main" xmlns="" id="{D4B80E14-BBC8-42CC-8777-FFF50D168A09}"/>
              </a:ext>
            </a:extLst>
          </p:cNvPr>
          <p:cNvSpPr>
            <a:spLocks noGrp="1"/>
          </p:cNvSpPr>
          <p:nvPr>
            <p:ph type="body" sz="quarter" idx="46" hasCustomPrompt="1"/>
          </p:nvPr>
        </p:nvSpPr>
        <p:spPr>
          <a:xfrm>
            <a:off x="789869" y="3642757"/>
            <a:ext cx="2741612" cy="248888"/>
          </a:xfrm>
        </p:spPr>
        <p:txBody>
          <a:bodyPr wrap="square" lIns="0" tIns="0" rIns="0" bIns="0">
            <a:noAutofit/>
          </a:bodyPr>
          <a:lstStyle>
            <a:lvl1pPr marL="0" indent="0">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0" name="Text Placeholder 7">
            <a:extLst>
              <a:ext uri="{FF2B5EF4-FFF2-40B4-BE49-F238E27FC236}">
                <a16:creationId xmlns:a16="http://schemas.microsoft.com/office/drawing/2014/main" xmlns="" id="{95033551-3DD0-4EBE-8DFD-9335F8BA9268}"/>
              </a:ext>
            </a:extLst>
          </p:cNvPr>
          <p:cNvSpPr>
            <a:spLocks noGrp="1"/>
          </p:cNvSpPr>
          <p:nvPr>
            <p:ph type="body" sz="quarter" idx="48" hasCustomPrompt="1"/>
          </p:nvPr>
        </p:nvSpPr>
        <p:spPr>
          <a:xfrm>
            <a:off x="6315481" y="5884080"/>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1" name="Text Placeholder 7">
            <a:extLst>
              <a:ext uri="{FF2B5EF4-FFF2-40B4-BE49-F238E27FC236}">
                <a16:creationId xmlns:a16="http://schemas.microsoft.com/office/drawing/2014/main" xmlns="" id="{CC507E62-D7F3-4E81-8DE2-5A7084588A33}"/>
              </a:ext>
            </a:extLst>
          </p:cNvPr>
          <p:cNvSpPr>
            <a:spLocks noGrp="1"/>
          </p:cNvSpPr>
          <p:nvPr>
            <p:ph type="body" sz="quarter" idx="49" hasCustomPrompt="1"/>
          </p:nvPr>
        </p:nvSpPr>
        <p:spPr>
          <a:xfrm>
            <a:off x="6315481" y="1343118"/>
            <a:ext cx="2741612" cy="248888"/>
          </a:xfrm>
        </p:spPr>
        <p:txBody>
          <a:bodyPr wrap="square" lIns="0" tIns="0" rIns="0" bIns="0">
            <a:noAutofit/>
          </a:bodyPr>
          <a:lstStyle>
            <a:lvl1pPr marL="0" indent="0" algn="l">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2" name="Picture Placeholder 13">
            <a:extLst>
              <a:ext uri="{FF2B5EF4-FFF2-40B4-BE49-F238E27FC236}">
                <a16:creationId xmlns:a16="http://schemas.microsoft.com/office/drawing/2014/main" xmlns="" id="{61EF622D-8E08-41C3-BEBA-2274C2AB487A}"/>
              </a:ext>
            </a:extLst>
          </p:cNvPr>
          <p:cNvSpPr>
            <a:spLocks noGrp="1"/>
          </p:cNvSpPr>
          <p:nvPr>
            <p:ph type="pic" sz="quarter" idx="50"/>
          </p:nvPr>
        </p:nvSpPr>
        <p:spPr>
          <a:xfrm>
            <a:off x="9417999" y="1977257"/>
            <a:ext cx="1481328" cy="758952"/>
          </a:xfrm>
          <a:noFill/>
          <a:ln>
            <a:noFill/>
          </a:ln>
        </p:spPr>
        <p:txBody>
          <a:bodyPr anchor="ctr" anchorCtr="0">
            <a:noAutofit/>
          </a:bodyPr>
          <a:lstStyle>
            <a:lvl1pPr marL="0" indent="0" algn="ctr">
              <a:buNone/>
              <a:defRPr sz="1400">
                <a:solidFill>
                  <a:schemeClr val="tx1"/>
                </a:solidFill>
              </a:defRPr>
            </a:lvl1pPr>
          </a:lstStyle>
          <a:p>
            <a:r>
              <a:rPr lang="en-US" noProof="0" smtClean="0"/>
              <a:t>Click icon to add picture</a:t>
            </a:r>
            <a:endParaRPr lang="en-US" noProof="0" dirty="0"/>
          </a:p>
        </p:txBody>
      </p:sp>
      <p:sp>
        <p:nvSpPr>
          <p:cNvPr id="33" name="Text Placeholder 7">
            <a:extLst>
              <a:ext uri="{FF2B5EF4-FFF2-40B4-BE49-F238E27FC236}">
                <a16:creationId xmlns:a16="http://schemas.microsoft.com/office/drawing/2014/main" xmlns="" id="{690ADA54-0156-49A9-AEF7-A4972EEB15AA}"/>
              </a:ext>
            </a:extLst>
          </p:cNvPr>
          <p:cNvSpPr>
            <a:spLocks noGrp="1"/>
          </p:cNvSpPr>
          <p:nvPr>
            <p:ph type="body" sz="quarter" idx="51" hasCustomPrompt="1"/>
          </p:nvPr>
        </p:nvSpPr>
        <p:spPr>
          <a:xfrm>
            <a:off x="8651686" y="3642757"/>
            <a:ext cx="2741612" cy="248888"/>
          </a:xfrm>
        </p:spPr>
        <p:txBody>
          <a:bodyPr lIns="0" tIns="0" rIns="0" bIns="0">
            <a:noAutofit/>
          </a:bodyPr>
          <a:lstStyle>
            <a:lvl1pPr marL="0" indent="0" algn="r">
              <a:buNone/>
              <a:defRPr sz="2000" b="0">
                <a:solidFill>
                  <a:schemeClr val="tx2"/>
                </a:solidFill>
                <a:latin typeface="+mj-lt"/>
              </a:defRPr>
            </a:lvl1pPr>
            <a:lvl2pPr marL="457200" indent="0">
              <a:buNone/>
              <a:defRPr sz="1200" b="1"/>
            </a:lvl2pPr>
            <a:lvl3pPr>
              <a:defRPr sz="1200" b="1"/>
            </a:lvl3pPr>
            <a:lvl4pPr>
              <a:defRPr sz="1200" b="1"/>
            </a:lvl4pPr>
            <a:lvl5pPr>
              <a:defRPr sz="1200" b="1"/>
            </a:lvl5pPr>
          </a:lstStyle>
          <a:p>
            <a:pPr lvl="0"/>
            <a:r>
              <a:rPr lang="en-US" noProof="0"/>
              <a:t>Less expensive</a:t>
            </a:r>
          </a:p>
        </p:txBody>
      </p:sp>
      <p:grpSp>
        <p:nvGrpSpPr>
          <p:cNvPr id="4" name="Group 3">
            <a:extLst>
              <a:ext uri="{FF2B5EF4-FFF2-40B4-BE49-F238E27FC236}">
                <a16:creationId xmlns:a16="http://schemas.microsoft.com/office/drawing/2014/main" xmlns="" id="{32193FB7-0142-40DD-9186-F3156B0AE4B0}"/>
              </a:ext>
            </a:extLst>
          </p:cNvPr>
          <p:cNvGrpSpPr/>
          <p:nvPr userDrawn="1"/>
        </p:nvGrpSpPr>
        <p:grpSpPr>
          <a:xfrm>
            <a:off x="6045600" y="1376748"/>
            <a:ext cx="100800" cy="5481252"/>
            <a:chOff x="6045600" y="1376748"/>
            <a:chExt cx="100800" cy="5481252"/>
          </a:xfrm>
        </p:grpSpPr>
        <p:cxnSp>
          <p:nvCxnSpPr>
            <p:cNvPr id="3" name="Straight Connector 2">
              <a:extLst>
                <a:ext uri="{FF2B5EF4-FFF2-40B4-BE49-F238E27FC236}">
                  <a16:creationId xmlns:a16="http://schemas.microsoft.com/office/drawing/2014/main" xmlns="" id="{CD1389D4-2EB7-40E2-B21B-4EE70FCA2236}"/>
                </a:ext>
              </a:extLst>
            </p:cNvPr>
            <p:cNvCxnSpPr>
              <a:cxnSpLocks/>
            </p:cNvCxnSpPr>
            <p:nvPr userDrawn="1"/>
          </p:nvCxnSpPr>
          <p:spPr>
            <a:xfrm rot="16200000">
              <a:off x="3389377" y="4151376"/>
              <a:ext cx="5413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xmlns="" id="{BA48E795-AD00-4819-94E4-A5211D331715}"/>
                </a:ext>
              </a:extLst>
            </p:cNvPr>
            <p:cNvSpPr/>
            <p:nvPr userDrawn="1"/>
          </p:nvSpPr>
          <p:spPr>
            <a:xfrm>
              <a:off x="6045600" y="137674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grpSp>
        <p:nvGrpSpPr>
          <p:cNvPr id="37" name="Group 36">
            <a:extLst>
              <a:ext uri="{FF2B5EF4-FFF2-40B4-BE49-F238E27FC236}">
                <a16:creationId xmlns:a16="http://schemas.microsoft.com/office/drawing/2014/main" xmlns="" id="{41BD97BD-35F4-4534-8B74-24D44A99BC58}"/>
              </a:ext>
            </a:extLst>
          </p:cNvPr>
          <p:cNvGrpSpPr/>
          <p:nvPr userDrawn="1"/>
        </p:nvGrpSpPr>
        <p:grpSpPr>
          <a:xfrm rot="5400000">
            <a:off x="5669857" y="-1673474"/>
            <a:ext cx="100800" cy="11440514"/>
            <a:chOff x="6045600" y="1329588"/>
            <a:chExt cx="100800" cy="11440514"/>
          </a:xfrm>
        </p:grpSpPr>
        <p:cxnSp>
          <p:nvCxnSpPr>
            <p:cNvPr id="38" name="Straight Connector 37">
              <a:extLst>
                <a:ext uri="{FF2B5EF4-FFF2-40B4-BE49-F238E27FC236}">
                  <a16:creationId xmlns:a16="http://schemas.microsoft.com/office/drawing/2014/main" xmlns="" id="{D8351F13-467F-49F8-8279-C5B29A51798F}"/>
                </a:ext>
              </a:extLst>
            </p:cNvPr>
            <p:cNvCxnSpPr>
              <a:cxnSpLocks/>
            </p:cNvCxnSpPr>
            <p:nvPr userDrawn="1"/>
          </p:nvCxnSpPr>
          <p:spPr>
            <a:xfrm rot="16200000">
              <a:off x="408032" y="7082102"/>
              <a:ext cx="113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xmlns="" id="{09AA12FA-7959-4581-B344-DF9E7B0AD37A}"/>
                </a:ext>
              </a:extLst>
            </p:cNvPr>
            <p:cNvSpPr/>
            <p:nvPr userDrawn="1"/>
          </p:nvSpPr>
          <p:spPr>
            <a:xfrm>
              <a:off x="6045600" y="1329588"/>
              <a:ext cx="100800" cy="100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Tree>
    <p:extLst>
      <p:ext uri="{BB962C8B-B14F-4D97-AF65-F5344CB8AC3E}">
        <p14:creationId xmlns:p14="http://schemas.microsoft.com/office/powerpoint/2010/main" val="28924386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Section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512271"/>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148315"/>
            <a:ext cx="2216876"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97696"/>
            <a:ext cx="3360726" cy="100800"/>
            <a:chOff x="0" y="3240138"/>
            <a:chExt cx="3360726"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327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3259926"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xmlns="" id="{DA80730C-5AC9-41A0-ACC5-624F0652D685}"/>
              </a:ext>
            </a:extLst>
          </p:cNvPr>
          <p:cNvSpPr>
            <a:spLocks noGrp="1"/>
          </p:cNvSpPr>
          <p:nvPr>
            <p:ph type="body" sz="quarter" idx="26" hasCustomPrompt="1"/>
          </p:nvPr>
        </p:nvSpPr>
        <p:spPr>
          <a:xfrm>
            <a:off x="4475261" y="2631676"/>
            <a:ext cx="978408" cy="978408"/>
          </a:xfrm>
          <a:prstGeom prst="ellipse">
            <a:avLst/>
          </a:prstGeom>
          <a:ln w="6350">
            <a:solidFill>
              <a:schemeClr val="tx1"/>
            </a:solidFill>
          </a:ln>
        </p:spPr>
        <p:txBody>
          <a:bodyPr lIns="0" tIns="72000" rIns="0" bIns="0" anchor="ctr" anchorCtr="0">
            <a:noAutofit/>
          </a:bodyPr>
          <a:lstStyle>
            <a:lvl1pPr marL="0" indent="0" algn="ctr">
              <a:buNone/>
              <a:defRPr sz="7000" b="1">
                <a:ln w="6350">
                  <a:solidFill>
                    <a:schemeClr val="tx1"/>
                  </a:solidFill>
                </a:ln>
                <a:noFill/>
                <a:latin typeface="+mj-lt"/>
              </a:defRPr>
            </a:lvl1pPr>
          </a:lstStyle>
          <a:p>
            <a:pPr lvl="0"/>
            <a:r>
              <a:rPr lang="en-US" noProof="0"/>
              <a:t>1</a:t>
            </a:r>
          </a:p>
        </p:txBody>
      </p:sp>
      <p:sp>
        <p:nvSpPr>
          <p:cNvPr id="22" name="Text Placeholder 15">
            <a:extLst>
              <a:ext uri="{FF2B5EF4-FFF2-40B4-BE49-F238E27FC236}">
                <a16:creationId xmlns:a16="http://schemas.microsoft.com/office/drawing/2014/main" xmlns="" id="{515B23A8-23EB-4E6E-A24C-4154570D7DC0}"/>
              </a:ext>
            </a:extLst>
          </p:cNvPr>
          <p:cNvSpPr>
            <a:spLocks noGrp="1"/>
          </p:cNvSpPr>
          <p:nvPr>
            <p:ph type="body" sz="quarter" idx="28" hasCustomPrompt="1"/>
          </p:nvPr>
        </p:nvSpPr>
        <p:spPr>
          <a:xfrm>
            <a:off x="7436251" y="2015540"/>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2</a:t>
            </a:r>
          </a:p>
        </p:txBody>
      </p:sp>
      <p:sp>
        <p:nvSpPr>
          <p:cNvPr id="23" name="Text Placeholder 15">
            <a:extLst>
              <a:ext uri="{FF2B5EF4-FFF2-40B4-BE49-F238E27FC236}">
                <a16:creationId xmlns:a16="http://schemas.microsoft.com/office/drawing/2014/main" xmlns="" id="{C12919ED-FD55-4081-BB4A-2B2FDA3BED17}"/>
              </a:ext>
            </a:extLst>
          </p:cNvPr>
          <p:cNvSpPr>
            <a:spLocks noGrp="1"/>
          </p:cNvSpPr>
          <p:nvPr>
            <p:ph type="body" sz="quarter" idx="31" hasCustomPrompt="1"/>
          </p:nvPr>
        </p:nvSpPr>
        <p:spPr>
          <a:xfrm>
            <a:off x="10397240" y="1239687"/>
            <a:ext cx="978408" cy="978408"/>
          </a:xfrm>
          <a:prstGeom prst="ellipse">
            <a:avLst/>
          </a:prstGeom>
          <a:ln w="6350">
            <a:solidFill>
              <a:schemeClr val="tx1"/>
            </a:solidFill>
          </a:ln>
        </p:spPr>
        <p:txBody>
          <a:bodyPr lIns="0" tIns="36000" rIns="0" bIns="0" anchor="ctr" anchorCtr="0">
            <a:noAutofit/>
          </a:bodyPr>
          <a:lstStyle>
            <a:lvl1pPr marL="0" indent="0" algn="ctr">
              <a:buNone/>
              <a:defRPr sz="7000" b="1">
                <a:ln w="6350">
                  <a:solidFill>
                    <a:schemeClr val="tx1"/>
                  </a:solidFill>
                </a:ln>
                <a:noFill/>
                <a:latin typeface="+mj-lt"/>
              </a:defRPr>
            </a:lvl1pPr>
          </a:lstStyle>
          <a:p>
            <a:pPr lvl="0"/>
            <a:r>
              <a:rPr lang="en-US" noProof="0"/>
              <a:t>3</a:t>
            </a:r>
          </a:p>
        </p:txBody>
      </p:sp>
      <p:cxnSp>
        <p:nvCxnSpPr>
          <p:cNvPr id="24" name="Straight Connector 23">
            <a:extLst>
              <a:ext uri="{FF2B5EF4-FFF2-40B4-BE49-F238E27FC236}">
                <a16:creationId xmlns:a16="http://schemas.microsoft.com/office/drawing/2014/main" xmlns="" id="{56A6259C-432B-4405-9E82-995AF092FB7A}"/>
              </a:ext>
            </a:extLst>
          </p:cNvPr>
          <p:cNvCxnSpPr>
            <a:cxnSpLocks/>
          </p:cNvCxnSpPr>
          <p:nvPr userDrawn="1"/>
        </p:nvCxnSpPr>
        <p:spPr>
          <a:xfrm rot="16200000" flipV="1">
            <a:off x="4068065" y="1728891"/>
            <a:ext cx="1792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13BC485E-8BCE-479F-A7E9-7F9E193E6E96}"/>
              </a:ext>
            </a:extLst>
          </p:cNvPr>
          <p:cNvCxnSpPr>
            <a:cxnSpLocks/>
          </p:cNvCxnSpPr>
          <p:nvPr userDrawn="1"/>
        </p:nvCxnSpPr>
        <p:spPr>
          <a:xfrm>
            <a:off x="4964465" y="836613"/>
            <a:ext cx="59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5094BC6-BA16-4E05-868C-3AE971AF3DA4}"/>
              </a:ext>
            </a:extLst>
          </p:cNvPr>
          <p:cNvCxnSpPr>
            <a:cxnSpLocks/>
          </p:cNvCxnSpPr>
          <p:nvPr userDrawn="1"/>
        </p:nvCxnSpPr>
        <p:spPr>
          <a:xfrm rot="16200000" flipV="1">
            <a:off x="10688444" y="1030491"/>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F9130EC6-4A8D-447F-862E-E5A693E68C8C}"/>
              </a:ext>
            </a:extLst>
          </p:cNvPr>
          <p:cNvCxnSpPr>
            <a:cxnSpLocks/>
          </p:cNvCxnSpPr>
          <p:nvPr userDrawn="1"/>
        </p:nvCxnSpPr>
        <p:spPr>
          <a:xfrm flipV="1">
            <a:off x="7925455" y="837355"/>
            <a:ext cx="0" cy="117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3151266" y="4543170"/>
            <a:ext cx="2589369" cy="1280958"/>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3151265" y="4246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3151265" y="3883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3" name="Text Placeholder 2">
            <a:extLst>
              <a:ext uri="{FF2B5EF4-FFF2-40B4-BE49-F238E27FC236}">
                <a16:creationId xmlns:a16="http://schemas.microsoft.com/office/drawing/2014/main" xmlns="" id="{EFE2A8C5-F462-436C-B748-BBE5D58CB8B4}"/>
              </a:ext>
            </a:extLst>
          </p:cNvPr>
          <p:cNvSpPr>
            <a:spLocks noGrp="1"/>
          </p:cNvSpPr>
          <p:nvPr>
            <p:ph type="body" idx="33" hasCustomPrompt="1"/>
          </p:nvPr>
        </p:nvSpPr>
        <p:spPr>
          <a:xfrm>
            <a:off x="6048861" y="3849559"/>
            <a:ext cx="2589369" cy="1786953"/>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4" name="Text Placeholder 2">
            <a:extLst>
              <a:ext uri="{FF2B5EF4-FFF2-40B4-BE49-F238E27FC236}">
                <a16:creationId xmlns:a16="http://schemas.microsoft.com/office/drawing/2014/main" xmlns="" id="{586DAC0D-9859-40A1-8456-F0B43D96718B}"/>
              </a:ext>
            </a:extLst>
          </p:cNvPr>
          <p:cNvSpPr>
            <a:spLocks noGrp="1"/>
          </p:cNvSpPr>
          <p:nvPr>
            <p:ph type="body" idx="34" hasCustomPrompt="1"/>
          </p:nvPr>
        </p:nvSpPr>
        <p:spPr>
          <a:xfrm>
            <a:off x="6048860" y="355285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37B983EE-F89D-4F09-8A9F-2347FA364217}"/>
              </a:ext>
            </a:extLst>
          </p:cNvPr>
          <p:cNvSpPr>
            <a:spLocks noGrp="1"/>
          </p:cNvSpPr>
          <p:nvPr>
            <p:ph type="body" idx="35" hasCustomPrompt="1"/>
          </p:nvPr>
        </p:nvSpPr>
        <p:spPr>
          <a:xfrm>
            <a:off x="6048860" y="319029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6" name="Text Placeholder 2">
            <a:extLst>
              <a:ext uri="{FF2B5EF4-FFF2-40B4-BE49-F238E27FC236}">
                <a16:creationId xmlns:a16="http://schemas.microsoft.com/office/drawing/2014/main" xmlns="" id="{D30DD128-A937-4A2F-B070-523A5BAAE260}"/>
              </a:ext>
            </a:extLst>
          </p:cNvPr>
          <p:cNvSpPr>
            <a:spLocks noGrp="1"/>
          </p:cNvSpPr>
          <p:nvPr>
            <p:ph type="body" idx="36" hasCustomPrompt="1"/>
          </p:nvPr>
        </p:nvSpPr>
        <p:spPr>
          <a:xfrm>
            <a:off x="8975159" y="3147170"/>
            <a:ext cx="2589369" cy="2311934"/>
          </a:xfrm>
        </p:spPr>
        <p:txBody>
          <a:bodyPr lIns="0" tIns="0" rIns="0" bIns="0">
            <a:normAutofit/>
          </a:bodyPr>
          <a:lstStyle>
            <a:lvl1pPr marL="216000" indent="-216000">
              <a:lnSpc>
                <a:spcPct val="100000"/>
              </a:lnSpc>
              <a:spcBef>
                <a:spcPts val="600"/>
              </a:spcBef>
              <a:buClr>
                <a:schemeClr val="tx1"/>
              </a:buClr>
              <a:buFont typeface="Courier New" panose="02070309020205020404" pitchFamily="49" charset="0"/>
              <a:buChar char="o"/>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7" name="Text Placeholder 2">
            <a:extLst>
              <a:ext uri="{FF2B5EF4-FFF2-40B4-BE49-F238E27FC236}">
                <a16:creationId xmlns:a16="http://schemas.microsoft.com/office/drawing/2014/main" xmlns="" id="{5737B87C-E3C0-46B2-8B79-63EB60491503}"/>
              </a:ext>
            </a:extLst>
          </p:cNvPr>
          <p:cNvSpPr>
            <a:spLocks noGrp="1"/>
          </p:cNvSpPr>
          <p:nvPr>
            <p:ph type="body" idx="37" hasCustomPrompt="1"/>
          </p:nvPr>
        </p:nvSpPr>
        <p:spPr>
          <a:xfrm>
            <a:off x="8975158" y="2850467"/>
            <a:ext cx="2415199" cy="236141"/>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22F76863-7DCD-4365-80F0-001D51F08779}"/>
              </a:ext>
            </a:extLst>
          </p:cNvPr>
          <p:cNvSpPr>
            <a:spLocks noGrp="1"/>
          </p:cNvSpPr>
          <p:nvPr>
            <p:ph type="body" idx="38" hasCustomPrompt="1"/>
          </p:nvPr>
        </p:nvSpPr>
        <p:spPr>
          <a:xfrm>
            <a:off x="8975158" y="2487902"/>
            <a:ext cx="2415199" cy="360000"/>
          </a:xfrm>
        </p:spPr>
        <p:txBody>
          <a:bodyPr lIns="0" tIns="0" rIns="0" bIns="0" anchor="b" anchorCtr="0">
            <a:normAutofit/>
          </a:bodyPr>
          <a:lstStyle>
            <a:lvl1pPr marL="0" indent="0" algn="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Tree>
    <p:extLst>
      <p:ext uri="{BB962C8B-B14F-4D97-AF65-F5344CB8AC3E}">
        <p14:creationId xmlns:p14="http://schemas.microsoft.com/office/powerpoint/2010/main" val="3854514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and Chart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6096000" y="707529"/>
            <a:ext cx="5314072" cy="569086"/>
          </a:xfrm>
        </p:spPr>
        <p:txBody>
          <a:bodyPr lIns="0" tIns="0" rIns="0" bIns="0" anchor="b">
            <a:normAutofit/>
          </a:bodyPr>
          <a:lstStyle>
            <a:lvl1pPr algn="l">
              <a:defRPr sz="3600"/>
            </a:lvl1pPr>
          </a:lstStyle>
          <a:p>
            <a:r>
              <a:rPr lang="en-US" noProof="0"/>
              <a:t>CLICK TO EDIT TITLE</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6096000" y="1383372"/>
            <a:ext cx="6096000" cy="100800"/>
            <a:chOff x="646015" y="3248308"/>
            <a:chExt cx="3107749"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646015" y="3290538"/>
              <a:ext cx="3107749"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702376" y="324830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83185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4" name="Text Placeholder 2">
            <a:extLst>
              <a:ext uri="{FF2B5EF4-FFF2-40B4-BE49-F238E27FC236}">
                <a16:creationId xmlns:a16="http://schemas.microsoft.com/office/drawing/2014/main" xmlns="" id="{FB2A0B34-417C-46AC-95C0-9B2A2FCC8BFC}"/>
              </a:ext>
            </a:extLst>
          </p:cNvPr>
          <p:cNvSpPr>
            <a:spLocks noGrp="1"/>
          </p:cNvSpPr>
          <p:nvPr>
            <p:ph type="body" idx="31" hasCustomPrompt="1"/>
          </p:nvPr>
        </p:nvSpPr>
        <p:spPr>
          <a:xfrm>
            <a:off x="6096000" y="2031832"/>
            <a:ext cx="2915732" cy="360000"/>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 name="Content Placeholder 2">
            <a:extLst>
              <a:ext uri="{FF2B5EF4-FFF2-40B4-BE49-F238E27FC236}">
                <a16:creationId xmlns:a16="http://schemas.microsoft.com/office/drawing/2014/main" xmlns="" id="{7D36F8EF-728B-45C1-87D8-4AD8FA8F3716}"/>
              </a:ext>
            </a:extLst>
          </p:cNvPr>
          <p:cNvSpPr>
            <a:spLocks noGrp="1"/>
          </p:cNvSpPr>
          <p:nvPr>
            <p:ph sz="quarter" idx="32"/>
          </p:nvPr>
        </p:nvSpPr>
        <p:spPr>
          <a:xfrm>
            <a:off x="803275"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2" name="Content Placeholder 2">
            <a:extLst>
              <a:ext uri="{FF2B5EF4-FFF2-40B4-BE49-F238E27FC236}">
                <a16:creationId xmlns:a16="http://schemas.microsoft.com/office/drawing/2014/main" xmlns="" id="{7395C5B4-6B03-4F70-96F8-3AE3A7817B52}"/>
              </a:ext>
            </a:extLst>
          </p:cNvPr>
          <p:cNvSpPr>
            <a:spLocks noGrp="1"/>
          </p:cNvSpPr>
          <p:nvPr>
            <p:ph sz="quarter" idx="33"/>
          </p:nvPr>
        </p:nvSpPr>
        <p:spPr>
          <a:xfrm>
            <a:off x="6096000" y="2524125"/>
            <a:ext cx="4970463" cy="2935288"/>
          </a:xfrm>
        </p:spPr>
        <p:txBody>
          <a:bodyPr>
            <a:normAutofit/>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5024035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meline Content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hasCustomPrompt="1"/>
          </p:nvPr>
        </p:nvSpPr>
        <p:spPr>
          <a:xfrm>
            <a:off x="8736466" y="707529"/>
            <a:ext cx="2673606" cy="569086"/>
          </a:xfrm>
        </p:spPr>
        <p:txBody>
          <a:bodyPr lIns="0" tIns="0" rIns="0" bIns="0" anchor="b">
            <a:normAutofit/>
          </a:bodyPr>
          <a:lstStyle>
            <a:lvl1pPr algn="r">
              <a:defRPr sz="3600"/>
            </a:lvl1pPr>
          </a:lstStyle>
          <a:p>
            <a:r>
              <a:rPr lang="en-US" noProof="0"/>
              <a:t>TIMELINE</a:t>
            </a:r>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9147803" y="1625821"/>
            <a:ext cx="2262267" cy="2021536"/>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9186215" y="1375202"/>
            <a:ext cx="3005785" cy="100800"/>
            <a:chOff x="2729180" y="3240138"/>
            <a:chExt cx="153234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2729180" y="3290538"/>
              <a:ext cx="1504927"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4210138" y="3240138"/>
              <a:ext cx="51388"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6" name="Text Placeholder 15">
            <a:extLst>
              <a:ext uri="{FF2B5EF4-FFF2-40B4-BE49-F238E27FC236}">
                <a16:creationId xmlns:a16="http://schemas.microsoft.com/office/drawing/2014/main" xmlns="" id="{D0092E26-7A96-4712-98A7-FFDA7C3D7721}"/>
              </a:ext>
            </a:extLst>
          </p:cNvPr>
          <p:cNvSpPr>
            <a:spLocks noGrp="1"/>
          </p:cNvSpPr>
          <p:nvPr>
            <p:ph type="body" sz="quarter" idx="26" hasCustomPrompt="1"/>
          </p:nvPr>
        </p:nvSpPr>
        <p:spPr>
          <a:xfrm>
            <a:off x="2618284" y="685667"/>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34" name="Text Placeholder 2">
            <a:extLst>
              <a:ext uri="{FF2B5EF4-FFF2-40B4-BE49-F238E27FC236}">
                <a16:creationId xmlns:a16="http://schemas.microsoft.com/office/drawing/2014/main" xmlns="" id="{B17B484C-F876-40B2-89DE-FC7A9E54C835}"/>
              </a:ext>
            </a:extLst>
          </p:cNvPr>
          <p:cNvSpPr>
            <a:spLocks noGrp="1"/>
          </p:cNvSpPr>
          <p:nvPr>
            <p:ph type="body" idx="27" hasCustomPrompt="1"/>
          </p:nvPr>
        </p:nvSpPr>
        <p:spPr>
          <a:xfrm>
            <a:off x="5930241" y="1079309"/>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6" name="Text Placeholder 2">
            <a:extLst>
              <a:ext uri="{FF2B5EF4-FFF2-40B4-BE49-F238E27FC236}">
                <a16:creationId xmlns:a16="http://schemas.microsoft.com/office/drawing/2014/main" xmlns="" id="{99E02476-A734-4A74-BC42-F104B37C8C19}"/>
              </a:ext>
            </a:extLst>
          </p:cNvPr>
          <p:cNvSpPr>
            <a:spLocks noGrp="1"/>
          </p:cNvSpPr>
          <p:nvPr>
            <p:ph type="body" idx="29" hasCustomPrompt="1"/>
          </p:nvPr>
        </p:nvSpPr>
        <p:spPr>
          <a:xfrm>
            <a:off x="5930241" y="786637"/>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4" name="Straight Connector 13">
            <a:extLst>
              <a:ext uri="{FF2B5EF4-FFF2-40B4-BE49-F238E27FC236}">
                <a16:creationId xmlns:a16="http://schemas.microsoft.com/office/drawing/2014/main" xmlns="" id="{1AD3A3AB-488E-4090-9FD5-E005D5A9ECF5}"/>
              </a:ext>
            </a:extLst>
          </p:cNvPr>
          <p:cNvCxnSpPr>
            <a:cxnSpLocks/>
          </p:cNvCxnSpPr>
          <p:nvPr userDrawn="1"/>
        </p:nvCxnSpPr>
        <p:spPr>
          <a:xfrm rot="16200000">
            <a:off x="2094269" y="342900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xmlns="" id="{BD6729DC-C5B3-485B-B5CD-F06FC3CAFD9A}"/>
              </a:ext>
            </a:extLst>
          </p:cNvPr>
          <p:cNvSpPr/>
          <p:nvPr userDrawn="1"/>
        </p:nvSpPr>
        <p:spPr>
          <a:xfrm>
            <a:off x="5372392" y="959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29" name="Oval 28">
            <a:extLst>
              <a:ext uri="{FF2B5EF4-FFF2-40B4-BE49-F238E27FC236}">
                <a16:creationId xmlns:a16="http://schemas.microsoft.com/office/drawing/2014/main" xmlns="" id="{C4046DD7-8FB2-43D4-8E94-3D35DC3E2891}"/>
              </a:ext>
            </a:extLst>
          </p:cNvPr>
          <p:cNvSpPr/>
          <p:nvPr userDrawn="1"/>
        </p:nvSpPr>
        <p:spPr>
          <a:xfrm>
            <a:off x="5372392" y="5362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0" name="Oval 29">
            <a:extLst>
              <a:ext uri="{FF2B5EF4-FFF2-40B4-BE49-F238E27FC236}">
                <a16:creationId xmlns:a16="http://schemas.microsoft.com/office/drawing/2014/main" xmlns="" id="{A320A73A-D3CB-4E04-B7E2-F3696B8ACDEA}"/>
              </a:ext>
            </a:extLst>
          </p:cNvPr>
          <p:cNvSpPr/>
          <p:nvPr userDrawn="1"/>
        </p:nvSpPr>
        <p:spPr>
          <a:xfrm>
            <a:off x="5372392" y="24273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1" name="Oval 30">
            <a:extLst>
              <a:ext uri="{FF2B5EF4-FFF2-40B4-BE49-F238E27FC236}">
                <a16:creationId xmlns:a16="http://schemas.microsoft.com/office/drawing/2014/main" xmlns="" id="{3E2B01F0-78A8-41AE-95B8-811603402031}"/>
              </a:ext>
            </a:extLst>
          </p:cNvPr>
          <p:cNvSpPr/>
          <p:nvPr userDrawn="1"/>
        </p:nvSpPr>
        <p:spPr>
          <a:xfrm>
            <a:off x="5372392" y="3894827"/>
            <a:ext cx="301752" cy="301752"/>
          </a:xfrm>
          <a:prstGeom prst="ellipse">
            <a:avLst/>
          </a:prstGeom>
          <a:solidFill>
            <a:srgbClr val="0F17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2" name="Text Placeholder 2">
            <a:extLst>
              <a:ext uri="{FF2B5EF4-FFF2-40B4-BE49-F238E27FC236}">
                <a16:creationId xmlns:a16="http://schemas.microsoft.com/office/drawing/2014/main" xmlns="" id="{A70E382B-B932-45B7-BD95-6D722A4A2480}"/>
              </a:ext>
            </a:extLst>
          </p:cNvPr>
          <p:cNvSpPr>
            <a:spLocks noGrp="1"/>
          </p:cNvSpPr>
          <p:nvPr>
            <p:ph type="body" idx="31" hasCustomPrompt="1"/>
          </p:nvPr>
        </p:nvSpPr>
        <p:spPr>
          <a:xfrm>
            <a:off x="5930241" y="2532448"/>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3" name="Text Placeholder 2">
            <a:extLst>
              <a:ext uri="{FF2B5EF4-FFF2-40B4-BE49-F238E27FC236}">
                <a16:creationId xmlns:a16="http://schemas.microsoft.com/office/drawing/2014/main" xmlns="" id="{2F096B52-06C2-46DF-BB33-70D931283F16}"/>
              </a:ext>
            </a:extLst>
          </p:cNvPr>
          <p:cNvSpPr>
            <a:spLocks noGrp="1"/>
          </p:cNvSpPr>
          <p:nvPr>
            <p:ph type="body" idx="32" hasCustomPrompt="1"/>
          </p:nvPr>
        </p:nvSpPr>
        <p:spPr>
          <a:xfrm>
            <a:off x="5930241" y="2239776"/>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5" name="Text Placeholder 2">
            <a:extLst>
              <a:ext uri="{FF2B5EF4-FFF2-40B4-BE49-F238E27FC236}">
                <a16:creationId xmlns:a16="http://schemas.microsoft.com/office/drawing/2014/main" xmlns="" id="{5D87FD43-95C9-4217-AD5F-FE02E28AD4CE}"/>
              </a:ext>
            </a:extLst>
          </p:cNvPr>
          <p:cNvSpPr>
            <a:spLocks noGrp="1"/>
          </p:cNvSpPr>
          <p:nvPr>
            <p:ph type="body" idx="33" hasCustomPrompt="1"/>
          </p:nvPr>
        </p:nvSpPr>
        <p:spPr>
          <a:xfrm>
            <a:off x="5930241" y="398558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7" name="Text Placeholder 2">
            <a:extLst>
              <a:ext uri="{FF2B5EF4-FFF2-40B4-BE49-F238E27FC236}">
                <a16:creationId xmlns:a16="http://schemas.microsoft.com/office/drawing/2014/main" xmlns="" id="{A6706CEB-523E-4248-9A66-5D139D8B0DE5}"/>
              </a:ext>
            </a:extLst>
          </p:cNvPr>
          <p:cNvSpPr>
            <a:spLocks noGrp="1"/>
          </p:cNvSpPr>
          <p:nvPr>
            <p:ph type="body" idx="34" hasCustomPrompt="1"/>
          </p:nvPr>
        </p:nvSpPr>
        <p:spPr>
          <a:xfrm>
            <a:off x="5930241" y="369291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ADC931C-F9B2-467E-A024-CB5BE74BAD85}"/>
              </a:ext>
            </a:extLst>
          </p:cNvPr>
          <p:cNvSpPr>
            <a:spLocks noGrp="1"/>
          </p:cNvSpPr>
          <p:nvPr>
            <p:ph type="body" idx="35" hasCustomPrompt="1"/>
          </p:nvPr>
        </p:nvSpPr>
        <p:spPr>
          <a:xfrm>
            <a:off x="5930241" y="5438727"/>
            <a:ext cx="2810591" cy="758864"/>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0A301DE6-2E75-41F5-9314-B269815BA3F3}"/>
              </a:ext>
            </a:extLst>
          </p:cNvPr>
          <p:cNvSpPr>
            <a:spLocks noGrp="1"/>
          </p:cNvSpPr>
          <p:nvPr>
            <p:ph type="body" idx="36" hasCustomPrompt="1"/>
          </p:nvPr>
        </p:nvSpPr>
        <p:spPr>
          <a:xfrm>
            <a:off x="5930241" y="5146055"/>
            <a:ext cx="2810591" cy="292671"/>
          </a:xfrm>
        </p:spPr>
        <p:txBody>
          <a:bodyPr lIns="0" tIns="0" rIns="0" bIns="0" anchor="t"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0" name="Text Placeholder 15">
            <a:extLst>
              <a:ext uri="{FF2B5EF4-FFF2-40B4-BE49-F238E27FC236}">
                <a16:creationId xmlns:a16="http://schemas.microsoft.com/office/drawing/2014/main" xmlns="" id="{B9154606-4DE0-4DC7-830A-371423BE4201}"/>
              </a:ext>
            </a:extLst>
          </p:cNvPr>
          <p:cNvSpPr>
            <a:spLocks noGrp="1"/>
          </p:cNvSpPr>
          <p:nvPr>
            <p:ph type="body" sz="quarter" idx="37" hasCustomPrompt="1"/>
          </p:nvPr>
        </p:nvSpPr>
        <p:spPr>
          <a:xfrm>
            <a:off x="2618284" y="2153566"/>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1" name="Text Placeholder 15">
            <a:extLst>
              <a:ext uri="{FF2B5EF4-FFF2-40B4-BE49-F238E27FC236}">
                <a16:creationId xmlns:a16="http://schemas.microsoft.com/office/drawing/2014/main" xmlns="" id="{5AC8C127-0F88-413C-B7BA-2ED0F81E7D4E}"/>
              </a:ext>
            </a:extLst>
          </p:cNvPr>
          <p:cNvSpPr>
            <a:spLocks noGrp="1"/>
          </p:cNvSpPr>
          <p:nvPr>
            <p:ph type="body" sz="quarter" idx="38" hasCustomPrompt="1"/>
          </p:nvPr>
        </p:nvSpPr>
        <p:spPr>
          <a:xfrm>
            <a:off x="2618284" y="3621465"/>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
        <p:nvSpPr>
          <p:cNvPr id="42" name="Text Placeholder 15">
            <a:extLst>
              <a:ext uri="{FF2B5EF4-FFF2-40B4-BE49-F238E27FC236}">
                <a16:creationId xmlns:a16="http://schemas.microsoft.com/office/drawing/2014/main" xmlns="" id="{63C5707A-6E08-4B58-A5FE-40063DB6548E}"/>
              </a:ext>
            </a:extLst>
          </p:cNvPr>
          <p:cNvSpPr>
            <a:spLocks noGrp="1"/>
          </p:cNvSpPr>
          <p:nvPr>
            <p:ph type="body" sz="quarter" idx="39" hasCustomPrompt="1"/>
          </p:nvPr>
        </p:nvSpPr>
        <p:spPr>
          <a:xfrm>
            <a:off x="2618284" y="5089363"/>
            <a:ext cx="2616212" cy="978408"/>
          </a:xfrm>
          <a:prstGeom prst="rect">
            <a:avLst/>
          </a:prstGeom>
          <a:ln w="6350">
            <a:noFill/>
          </a:ln>
        </p:spPr>
        <p:txBody>
          <a:bodyPr lIns="0" tIns="0" rIns="0" bIns="0" anchor="ctr" anchorCtr="0">
            <a:noAutofit/>
          </a:bodyPr>
          <a:lstStyle>
            <a:lvl1pPr marL="0" indent="0" algn="ctr">
              <a:buNone/>
              <a:defRPr sz="7000" b="1">
                <a:ln w="6350">
                  <a:solidFill>
                    <a:schemeClr val="tx1"/>
                  </a:solidFill>
                </a:ln>
                <a:noFill/>
                <a:latin typeface="+mj-lt"/>
              </a:defRPr>
            </a:lvl1pPr>
          </a:lstStyle>
          <a:p>
            <a:pPr lvl="0"/>
            <a:r>
              <a:rPr lang="en-US" noProof="0"/>
              <a:t>20XX</a:t>
            </a:r>
          </a:p>
        </p:txBody>
      </p:sp>
    </p:spTree>
    <p:extLst>
      <p:ext uri="{BB962C8B-B14F-4D97-AF65-F5344CB8AC3E}">
        <p14:creationId xmlns:p14="http://schemas.microsoft.com/office/powerpoint/2010/main" val="37877884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2260000"/>
            <a:ext cx="391159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890303"/>
            <a:ext cx="3275463" cy="882062"/>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3598737"/>
            <a:ext cx="3764756" cy="100800"/>
            <a:chOff x="-1228304" y="3240138"/>
            <a:chExt cx="3764756"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67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435652"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able Placeholder 9">
            <a:extLst>
              <a:ext uri="{FF2B5EF4-FFF2-40B4-BE49-F238E27FC236}">
                <a16:creationId xmlns:a16="http://schemas.microsoft.com/office/drawing/2014/main" xmlns="" id="{3F646CE6-E75B-4112-896D-5A26E1F1520E}"/>
              </a:ext>
            </a:extLst>
          </p:cNvPr>
          <p:cNvSpPr>
            <a:spLocks noGrp="1"/>
          </p:cNvSpPr>
          <p:nvPr>
            <p:ph type="tbl" sz="quarter" idx="14"/>
          </p:nvPr>
        </p:nvSpPr>
        <p:spPr>
          <a:xfrm>
            <a:off x="5518150" y="860425"/>
            <a:ext cx="5870575" cy="4867275"/>
          </a:xfrm>
        </p:spPr>
        <p:txBody>
          <a:bodyPr anchor="ctr" anchorCtr="0">
            <a:normAutofit/>
          </a:bodyPr>
          <a:lstStyle>
            <a:lvl1pPr marL="0" indent="0" algn="ctr">
              <a:buNone/>
              <a:defRPr sz="2000"/>
            </a:lvl1pPr>
          </a:lstStyle>
          <a:p>
            <a:r>
              <a:rPr lang="en-US" noProof="0" smtClean="0"/>
              <a:t>Click icon to add table</a:t>
            </a:r>
            <a:endParaRPr lang="en-US" noProof="0" dirty="0"/>
          </a:p>
        </p:txBody>
      </p:sp>
    </p:spTree>
    <p:extLst>
      <p:ext uri="{BB962C8B-B14F-4D97-AF65-F5344CB8AC3E}">
        <p14:creationId xmlns:p14="http://schemas.microsoft.com/office/powerpoint/2010/main" val="23478164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7" y="1608523"/>
            <a:ext cx="2828198" cy="1286838"/>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1" y="3244567"/>
            <a:ext cx="2828198" cy="2098138"/>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993948"/>
            <a:ext cx="2258048" cy="100800"/>
            <a:chOff x="0" y="3240138"/>
            <a:chExt cx="2258048" cy="100800"/>
          </a:xfrm>
        </p:grpSpPr>
        <p:cxnSp>
          <p:nvCxnSpPr>
            <p:cNvPr id="13" name="Straight Connector 12">
              <a:extLst>
                <a:ext uri="{FF2B5EF4-FFF2-40B4-BE49-F238E27FC236}">
                  <a16:creationId xmlns:a16="http://schemas.microsoft.com/office/drawing/2014/main" xmlns="" id="{785A4134-866D-4143-AC1E-8A2FFDB49855}"/>
                </a:ext>
              </a:extLst>
            </p:cNvPr>
            <p:cNvCxnSpPr/>
            <p:nvPr userDrawn="1"/>
          </p:nvCxnSpPr>
          <p:spPr>
            <a:xfrm>
              <a:off x="0" y="3290538"/>
              <a:ext cx="2160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2157248" y="3240138"/>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xmlns="" id="{1B29C9C1-9494-4E8B-A0F3-611E947A19B3}"/>
              </a:ext>
            </a:extLst>
          </p:cNvPr>
          <p:cNvSpPr>
            <a:spLocks noGrp="1"/>
          </p:cNvSpPr>
          <p:nvPr>
            <p:ph type="body" idx="27" hasCustomPrompt="1"/>
          </p:nvPr>
        </p:nvSpPr>
        <p:spPr>
          <a:xfrm>
            <a:off x="4128617" y="4355032"/>
            <a:ext cx="2066544"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0" name="Text Placeholder 2">
            <a:extLst>
              <a:ext uri="{FF2B5EF4-FFF2-40B4-BE49-F238E27FC236}">
                <a16:creationId xmlns:a16="http://schemas.microsoft.com/office/drawing/2014/main" xmlns="" id="{ABB09D16-148A-45C2-B0B8-1495E8DC7D64}"/>
              </a:ext>
            </a:extLst>
          </p:cNvPr>
          <p:cNvSpPr>
            <a:spLocks noGrp="1"/>
          </p:cNvSpPr>
          <p:nvPr>
            <p:ph type="body" idx="29" hasCustomPrompt="1"/>
          </p:nvPr>
        </p:nvSpPr>
        <p:spPr>
          <a:xfrm>
            <a:off x="4128616" y="4042831"/>
            <a:ext cx="2066544"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Text Placeholder 2">
            <a:extLst>
              <a:ext uri="{FF2B5EF4-FFF2-40B4-BE49-F238E27FC236}">
                <a16:creationId xmlns:a16="http://schemas.microsoft.com/office/drawing/2014/main" xmlns="" id="{67814C7C-3597-4B16-A4AC-D81985C587BD}"/>
              </a:ext>
            </a:extLst>
          </p:cNvPr>
          <p:cNvSpPr>
            <a:spLocks noGrp="1"/>
          </p:cNvSpPr>
          <p:nvPr>
            <p:ph type="body" idx="32" hasCustomPrompt="1"/>
          </p:nvPr>
        </p:nvSpPr>
        <p:spPr>
          <a:xfrm>
            <a:off x="4128616" y="3428999"/>
            <a:ext cx="2066544"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9" name="Picture Placeholder 8">
            <a:extLst>
              <a:ext uri="{FF2B5EF4-FFF2-40B4-BE49-F238E27FC236}">
                <a16:creationId xmlns:a16="http://schemas.microsoft.com/office/drawing/2014/main" xmlns="" id="{B284A57B-147A-4287-AA6B-E508A9222F7F}"/>
              </a:ext>
            </a:extLst>
          </p:cNvPr>
          <p:cNvSpPr>
            <a:spLocks noGrp="1"/>
          </p:cNvSpPr>
          <p:nvPr>
            <p:ph type="pic" sz="quarter" idx="33"/>
          </p:nvPr>
        </p:nvSpPr>
        <p:spPr>
          <a:xfrm>
            <a:off x="4130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5" name="Picture Placeholder 8">
            <a:extLst>
              <a:ext uri="{FF2B5EF4-FFF2-40B4-BE49-F238E27FC236}">
                <a16:creationId xmlns:a16="http://schemas.microsoft.com/office/drawing/2014/main" xmlns="" id="{9DBE0996-CEA3-41C3-A75A-84DC3C2B5194}"/>
              </a:ext>
            </a:extLst>
          </p:cNvPr>
          <p:cNvSpPr>
            <a:spLocks noGrp="1"/>
          </p:cNvSpPr>
          <p:nvPr>
            <p:ph type="pic" sz="quarter" idx="34"/>
          </p:nvPr>
        </p:nvSpPr>
        <p:spPr>
          <a:xfrm>
            <a:off x="9128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6" name="Picture Placeholder 8">
            <a:extLst>
              <a:ext uri="{FF2B5EF4-FFF2-40B4-BE49-F238E27FC236}">
                <a16:creationId xmlns:a16="http://schemas.microsoft.com/office/drawing/2014/main" xmlns="" id="{F7B28261-CB14-4E4E-AA66-A0239B3DD28E}"/>
              </a:ext>
            </a:extLst>
          </p:cNvPr>
          <p:cNvSpPr>
            <a:spLocks noGrp="1"/>
          </p:cNvSpPr>
          <p:nvPr>
            <p:ph type="pic" sz="quarter" idx="35"/>
          </p:nvPr>
        </p:nvSpPr>
        <p:spPr>
          <a:xfrm>
            <a:off x="6629072" y="1179843"/>
            <a:ext cx="2066544" cy="2066544"/>
          </a:xfrm>
          <a:prstGeom prst="ellipse">
            <a:avLst/>
          </a:prstGeom>
          <a:ln w="12700">
            <a:solidFill>
              <a:schemeClr val="tx2"/>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37" name="Text Placeholder 2">
            <a:extLst>
              <a:ext uri="{FF2B5EF4-FFF2-40B4-BE49-F238E27FC236}">
                <a16:creationId xmlns:a16="http://schemas.microsoft.com/office/drawing/2014/main" xmlns="" id="{BAA53E0C-9536-4177-A63F-0E2565EC53CD}"/>
              </a:ext>
            </a:extLst>
          </p:cNvPr>
          <p:cNvSpPr>
            <a:spLocks noGrp="1"/>
          </p:cNvSpPr>
          <p:nvPr>
            <p:ph type="body" idx="36" hasCustomPrompt="1"/>
          </p:nvPr>
        </p:nvSpPr>
        <p:spPr>
          <a:xfrm>
            <a:off x="9127048"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8" name="Text Placeholder 2">
            <a:extLst>
              <a:ext uri="{FF2B5EF4-FFF2-40B4-BE49-F238E27FC236}">
                <a16:creationId xmlns:a16="http://schemas.microsoft.com/office/drawing/2014/main" xmlns="" id="{67EF8E36-183B-420B-AF25-17CFA963987A}"/>
              </a:ext>
            </a:extLst>
          </p:cNvPr>
          <p:cNvSpPr>
            <a:spLocks noGrp="1"/>
          </p:cNvSpPr>
          <p:nvPr>
            <p:ph type="body" idx="37" hasCustomPrompt="1"/>
          </p:nvPr>
        </p:nvSpPr>
        <p:spPr>
          <a:xfrm>
            <a:off x="9127047"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9" name="Text Placeholder 2">
            <a:extLst>
              <a:ext uri="{FF2B5EF4-FFF2-40B4-BE49-F238E27FC236}">
                <a16:creationId xmlns:a16="http://schemas.microsoft.com/office/drawing/2014/main" xmlns="" id="{58DA6E86-8039-4690-AFE1-7CCF07B7CBAF}"/>
              </a:ext>
            </a:extLst>
          </p:cNvPr>
          <p:cNvSpPr>
            <a:spLocks noGrp="1"/>
          </p:cNvSpPr>
          <p:nvPr>
            <p:ph type="body" idx="38" hasCustomPrompt="1"/>
          </p:nvPr>
        </p:nvSpPr>
        <p:spPr>
          <a:xfrm>
            <a:off x="9127047"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1" name="Text Placeholder 2">
            <a:extLst>
              <a:ext uri="{FF2B5EF4-FFF2-40B4-BE49-F238E27FC236}">
                <a16:creationId xmlns:a16="http://schemas.microsoft.com/office/drawing/2014/main" xmlns="" id="{933214B9-0452-4C8B-AB10-922F3C3BCF01}"/>
              </a:ext>
            </a:extLst>
          </p:cNvPr>
          <p:cNvSpPr>
            <a:spLocks noGrp="1"/>
          </p:cNvSpPr>
          <p:nvPr>
            <p:ph type="body" idx="39" hasCustomPrompt="1"/>
          </p:nvPr>
        </p:nvSpPr>
        <p:spPr>
          <a:xfrm>
            <a:off x="6629217" y="4355032"/>
            <a:ext cx="2066400" cy="1280958"/>
          </a:xfrm>
        </p:spPr>
        <p:txBody>
          <a:bodyPr lIns="0" tIns="0" rIns="0" bIns="0">
            <a:normAutofit/>
          </a:bodyPr>
          <a:lstStyle>
            <a:lvl1pPr marL="0" indent="0" algn="ctr">
              <a:lnSpc>
                <a:spcPct val="100000"/>
              </a:lnSpc>
              <a:spcBef>
                <a:spcPts val="600"/>
              </a:spcBef>
              <a:buClr>
                <a:schemeClr val="tx1"/>
              </a:buClr>
              <a:buFont typeface="Courier New" panose="02070309020205020404" pitchFamily="49" charset="0"/>
              <a:buNone/>
              <a:defRPr sz="1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2" name="Text Placeholder 2">
            <a:extLst>
              <a:ext uri="{FF2B5EF4-FFF2-40B4-BE49-F238E27FC236}">
                <a16:creationId xmlns:a16="http://schemas.microsoft.com/office/drawing/2014/main" xmlns="" id="{A5C23113-D98B-48C7-A675-4FD5F50333F3}"/>
              </a:ext>
            </a:extLst>
          </p:cNvPr>
          <p:cNvSpPr>
            <a:spLocks noGrp="1"/>
          </p:cNvSpPr>
          <p:nvPr>
            <p:ph type="body" idx="40" hasCustomPrompt="1"/>
          </p:nvPr>
        </p:nvSpPr>
        <p:spPr>
          <a:xfrm>
            <a:off x="6629216" y="4042831"/>
            <a:ext cx="2066400" cy="282991"/>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1600" b="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9" name="Text Placeholder 2">
            <a:extLst>
              <a:ext uri="{FF2B5EF4-FFF2-40B4-BE49-F238E27FC236}">
                <a16:creationId xmlns:a16="http://schemas.microsoft.com/office/drawing/2014/main" xmlns="" id="{09781257-B563-41E0-B9E6-9C7330084BCC}"/>
              </a:ext>
            </a:extLst>
          </p:cNvPr>
          <p:cNvSpPr>
            <a:spLocks noGrp="1"/>
          </p:cNvSpPr>
          <p:nvPr>
            <p:ph type="body" idx="41" hasCustomPrompt="1"/>
          </p:nvPr>
        </p:nvSpPr>
        <p:spPr>
          <a:xfrm>
            <a:off x="6627903" y="3428999"/>
            <a:ext cx="2066400" cy="615618"/>
          </a:xfrm>
        </p:spPr>
        <p:txBody>
          <a:bodyPr lIns="0" tIns="0" rIns="0" bIns="0" anchor="b" anchorCtr="0">
            <a:normAutofit/>
          </a:bodyPr>
          <a:lstStyle>
            <a:lvl1pPr marL="0" indent="0" algn="ctr">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32" name="Straight Connector 31">
            <a:extLst>
              <a:ext uri="{FF2B5EF4-FFF2-40B4-BE49-F238E27FC236}">
                <a16:creationId xmlns:a16="http://schemas.microsoft.com/office/drawing/2014/main" xmlns="" id="{9A32EC27-ACD8-47C0-A3ED-E4ED58D88358}"/>
              </a:ext>
            </a:extLst>
          </p:cNvPr>
          <p:cNvCxnSpPr/>
          <p:nvPr userDrawn="1"/>
        </p:nvCxnSpPr>
        <p:spPr>
          <a:xfrm>
            <a:off x="6195160" y="2217849"/>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9E8819A-135C-4A5C-9F6A-A3BE05AA294F}"/>
              </a:ext>
            </a:extLst>
          </p:cNvPr>
          <p:cNvCxnSpPr/>
          <p:nvPr userDrawn="1"/>
        </p:nvCxnSpPr>
        <p:spPr>
          <a:xfrm>
            <a:off x="8703909" y="2216687"/>
            <a:ext cx="43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9940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am Content Layout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8E3FDB8-6D5C-48FE-99EA-7EC60F4D819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5" name="Date Placeholder 4">
            <a:extLst>
              <a:ext uri="{FF2B5EF4-FFF2-40B4-BE49-F238E27FC236}">
                <a16:creationId xmlns:a16="http://schemas.microsoft.com/office/drawing/2014/main" xmlns="" id="{2D9775F3-A041-479A-8038-652B7D9C72E9}"/>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6" name="Footer Placeholder 5">
            <a:extLst>
              <a:ext uri="{FF2B5EF4-FFF2-40B4-BE49-F238E27FC236}">
                <a16:creationId xmlns:a16="http://schemas.microsoft.com/office/drawing/2014/main" xmlns="" id="{29BEDD04-BE4E-4B91-B13E-0C4FB3E1658F}"/>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7" name="Slide Number Placeholder 6">
            <a:extLst>
              <a:ext uri="{FF2B5EF4-FFF2-40B4-BE49-F238E27FC236}">
                <a16:creationId xmlns:a16="http://schemas.microsoft.com/office/drawing/2014/main" xmlns="" id="{306DF5D8-12DC-494E-B0F1-2E9C86A14544}"/>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8" name="Title 1">
            <a:extLst>
              <a:ext uri="{FF2B5EF4-FFF2-40B4-BE49-F238E27FC236}">
                <a16:creationId xmlns:a16="http://schemas.microsoft.com/office/drawing/2014/main" xmlns="" id="{ABF87C9E-53A2-4DE1-89DC-3907BE2E3D3C}"/>
              </a:ext>
            </a:extLst>
          </p:cNvPr>
          <p:cNvSpPr>
            <a:spLocks noGrp="1"/>
          </p:cNvSpPr>
          <p:nvPr>
            <p:ph type="title"/>
          </p:nvPr>
        </p:nvSpPr>
        <p:spPr>
          <a:xfrm>
            <a:off x="5104263" y="707529"/>
            <a:ext cx="6310887" cy="569086"/>
          </a:xfrm>
        </p:spPr>
        <p:txBody>
          <a:bodyPr lIns="0" tIns="0" rIns="0" bIns="0" anchor="b">
            <a:normAutofit/>
          </a:bodyPr>
          <a:lstStyle>
            <a:lvl1pPr algn="r">
              <a:defRPr sz="3600"/>
            </a:lvl1pPr>
          </a:lstStyle>
          <a:p>
            <a:r>
              <a:rPr lang="en-US" noProof="0" smtClean="0"/>
              <a:t>Click to edit Master title style</a:t>
            </a:r>
            <a:endParaRPr lang="en-US" noProof="0"/>
          </a:p>
        </p:txBody>
      </p:sp>
      <p:sp>
        <p:nvSpPr>
          <p:cNvPr id="9" name="Text Placeholder 2">
            <a:extLst>
              <a:ext uri="{FF2B5EF4-FFF2-40B4-BE49-F238E27FC236}">
                <a16:creationId xmlns:a16="http://schemas.microsoft.com/office/drawing/2014/main" xmlns="" id="{EB453F8F-AA02-4E0D-93BF-8CF4F1490377}"/>
              </a:ext>
            </a:extLst>
          </p:cNvPr>
          <p:cNvSpPr>
            <a:spLocks noGrp="1"/>
          </p:cNvSpPr>
          <p:nvPr>
            <p:ph type="body" idx="1" hasCustomPrompt="1"/>
          </p:nvPr>
        </p:nvSpPr>
        <p:spPr>
          <a:xfrm>
            <a:off x="5104263" y="1625821"/>
            <a:ext cx="6289862" cy="569085"/>
          </a:xfrm>
        </p:spPr>
        <p:txBody>
          <a:bodyPr lIns="0" tIns="0" rIns="0" bIns="0">
            <a:normAutofit/>
          </a:bodyPr>
          <a:lstStyle>
            <a:lvl1pPr marL="0" indent="0" algn="r">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0">
            <a:extLst>
              <a:ext uri="{FF2B5EF4-FFF2-40B4-BE49-F238E27FC236}">
                <a16:creationId xmlns:a16="http://schemas.microsoft.com/office/drawing/2014/main" xmlns="" id="{A541F291-2E4B-474E-9ED0-55C97A2A066D}"/>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1" name="Group 10">
            <a:extLst>
              <a:ext uri="{FF2B5EF4-FFF2-40B4-BE49-F238E27FC236}">
                <a16:creationId xmlns:a16="http://schemas.microsoft.com/office/drawing/2014/main" xmlns="" id="{59E4D57E-4989-4939-A31F-637543FAB606}"/>
              </a:ext>
            </a:extLst>
          </p:cNvPr>
          <p:cNvGrpSpPr/>
          <p:nvPr userDrawn="1"/>
        </p:nvGrpSpPr>
        <p:grpSpPr>
          <a:xfrm flipH="1">
            <a:off x="7395281" y="1375202"/>
            <a:ext cx="4796719" cy="100800"/>
            <a:chOff x="439494" y="3240138"/>
            <a:chExt cx="2994906" cy="100800"/>
          </a:xfrm>
        </p:grpSpPr>
        <p:cxnSp>
          <p:nvCxnSpPr>
            <p:cNvPr id="12" name="Straight Connector 11">
              <a:extLst>
                <a:ext uri="{FF2B5EF4-FFF2-40B4-BE49-F238E27FC236}">
                  <a16:creationId xmlns:a16="http://schemas.microsoft.com/office/drawing/2014/main" xmlns="" id="{370B72A7-B625-48B8-88E6-BCE2A4DD531E}"/>
                </a:ext>
              </a:extLst>
            </p:cNvPr>
            <p:cNvCxnSpPr>
              <a:cxnSpLocks/>
            </p:cNvCxnSpPr>
            <p:nvPr userDrawn="1"/>
          </p:nvCxnSpPr>
          <p:spPr>
            <a:xfrm>
              <a:off x="439494" y="3290538"/>
              <a:ext cx="2944508"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01ED729F-F8A5-4244-9776-4935C260F11F}"/>
                </a:ext>
              </a:extLst>
            </p:cNvPr>
            <p:cNvSpPr/>
            <p:nvPr userDrawn="1"/>
          </p:nvSpPr>
          <p:spPr>
            <a:xfrm>
              <a:off x="3368676" y="3240138"/>
              <a:ext cx="65724"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4" name="Text Placeholder 2">
            <a:extLst>
              <a:ext uri="{FF2B5EF4-FFF2-40B4-BE49-F238E27FC236}">
                <a16:creationId xmlns:a16="http://schemas.microsoft.com/office/drawing/2014/main" xmlns="" id="{BE12A846-0DFC-435B-BAE9-D90C353E0344}"/>
              </a:ext>
            </a:extLst>
          </p:cNvPr>
          <p:cNvSpPr>
            <a:spLocks noGrp="1"/>
          </p:cNvSpPr>
          <p:nvPr>
            <p:ph type="body" idx="14" hasCustomPrompt="1"/>
          </p:nvPr>
        </p:nvSpPr>
        <p:spPr>
          <a:xfrm>
            <a:off x="1958968"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17" name="Straight Connector 16">
            <a:extLst>
              <a:ext uri="{FF2B5EF4-FFF2-40B4-BE49-F238E27FC236}">
                <a16:creationId xmlns:a16="http://schemas.microsoft.com/office/drawing/2014/main" xmlns="" id="{6150998C-CF95-4C6F-8962-8EB2DB30177D}"/>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F86A2ACD-8CF5-48A3-A678-E213A809B332}"/>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9" name="Straight Connector 18">
            <a:extLst>
              <a:ext uri="{FF2B5EF4-FFF2-40B4-BE49-F238E27FC236}">
                <a16:creationId xmlns:a16="http://schemas.microsoft.com/office/drawing/2014/main" xmlns="" id="{F00811BB-0E37-4D70-84A5-97B3FBEDCBE6}"/>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xmlns="" id="{D03B3046-0457-4D23-8E0C-64E3FCD620BB}"/>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2" name="Text Placeholder 2">
            <a:extLst>
              <a:ext uri="{FF2B5EF4-FFF2-40B4-BE49-F238E27FC236}">
                <a16:creationId xmlns:a16="http://schemas.microsoft.com/office/drawing/2014/main" xmlns="" id="{F2ACDD32-C1AB-4359-B055-2F910492987E}"/>
              </a:ext>
            </a:extLst>
          </p:cNvPr>
          <p:cNvSpPr>
            <a:spLocks noGrp="1"/>
          </p:cNvSpPr>
          <p:nvPr>
            <p:ph type="body" idx="16" hasCustomPrompt="1"/>
          </p:nvPr>
        </p:nvSpPr>
        <p:spPr>
          <a:xfrm>
            <a:off x="1958968"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3" name="Picture Placeholder 2">
            <a:extLst>
              <a:ext uri="{FF2B5EF4-FFF2-40B4-BE49-F238E27FC236}">
                <a16:creationId xmlns:a16="http://schemas.microsoft.com/office/drawing/2014/main" xmlns="" id="{F6FF07C5-314A-4EA8-B78F-7A51C234D3A1}"/>
              </a:ext>
            </a:extLst>
          </p:cNvPr>
          <p:cNvSpPr>
            <a:spLocks noGrp="1"/>
          </p:cNvSpPr>
          <p:nvPr>
            <p:ph type="pic" sz="quarter" idx="33"/>
          </p:nvPr>
        </p:nvSpPr>
        <p:spPr>
          <a:xfrm>
            <a:off x="721841" y="2764036"/>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23" name="Straight Connector 22">
            <a:extLst>
              <a:ext uri="{FF2B5EF4-FFF2-40B4-BE49-F238E27FC236}">
                <a16:creationId xmlns:a16="http://schemas.microsoft.com/office/drawing/2014/main" xmlns="" id="{B691060D-E361-43B0-BFD7-43D7CC4E5CCD}"/>
              </a:ext>
            </a:extLst>
          </p:cNvPr>
          <p:cNvCxnSpPr>
            <a:cxnSpLocks/>
          </p:cNvCxnSpPr>
          <p:nvPr userDrawn="1"/>
        </p:nvCxnSpPr>
        <p:spPr>
          <a:xfrm>
            <a:off x="0" y="3288596"/>
            <a:ext cx="72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xmlns="" id="{4A98AB01-9578-4430-96AD-F434AF0CDA20}"/>
              </a:ext>
            </a:extLst>
          </p:cNvPr>
          <p:cNvSpPr>
            <a:spLocks noGrp="1"/>
          </p:cNvSpPr>
          <p:nvPr>
            <p:ph type="body" idx="34" hasCustomPrompt="1"/>
          </p:nvPr>
        </p:nvSpPr>
        <p:spPr>
          <a:xfrm>
            <a:off x="1957127"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1" name="Text Placeholder 2">
            <a:extLst>
              <a:ext uri="{FF2B5EF4-FFF2-40B4-BE49-F238E27FC236}">
                <a16:creationId xmlns:a16="http://schemas.microsoft.com/office/drawing/2014/main" xmlns="" id="{EF9D60F2-A1FB-4A95-997B-A4F1723AC1EC}"/>
              </a:ext>
            </a:extLst>
          </p:cNvPr>
          <p:cNvSpPr>
            <a:spLocks noGrp="1"/>
          </p:cNvSpPr>
          <p:nvPr>
            <p:ph type="body" idx="35" hasCustomPrompt="1"/>
          </p:nvPr>
        </p:nvSpPr>
        <p:spPr>
          <a:xfrm>
            <a:off x="1957127"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2" name="Picture Placeholder 2">
            <a:extLst>
              <a:ext uri="{FF2B5EF4-FFF2-40B4-BE49-F238E27FC236}">
                <a16:creationId xmlns:a16="http://schemas.microsoft.com/office/drawing/2014/main" xmlns="" id="{76A56D2A-42F0-40C5-96D7-B1AC33152A85}"/>
              </a:ext>
            </a:extLst>
          </p:cNvPr>
          <p:cNvSpPr>
            <a:spLocks noGrp="1"/>
          </p:cNvSpPr>
          <p:nvPr>
            <p:ph type="pic" sz="quarter" idx="36"/>
          </p:nvPr>
        </p:nvSpPr>
        <p:spPr>
          <a:xfrm>
            <a:off x="720000" y="4191893"/>
            <a:ext cx="1106424" cy="1106423"/>
          </a:xfrm>
          <a:prstGeom prst="ellipse">
            <a:avLst/>
          </a:prstGeom>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cxnSp>
        <p:nvCxnSpPr>
          <p:cNvPr id="43" name="Straight Connector 42">
            <a:extLst>
              <a:ext uri="{FF2B5EF4-FFF2-40B4-BE49-F238E27FC236}">
                <a16:creationId xmlns:a16="http://schemas.microsoft.com/office/drawing/2014/main" xmlns="" id="{CF6D1C91-9136-4678-A712-92BE9B3902C4}"/>
              </a:ext>
            </a:extLst>
          </p:cNvPr>
          <p:cNvCxnSpPr>
            <a:cxnSpLocks/>
          </p:cNvCxnSpPr>
          <p:nvPr userDrawn="1"/>
        </p:nvCxnSpPr>
        <p:spPr>
          <a:xfrm rot="16200000">
            <a:off x="1111670" y="4028309"/>
            <a:ext cx="324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4" name="Text Placeholder 2">
            <a:extLst>
              <a:ext uri="{FF2B5EF4-FFF2-40B4-BE49-F238E27FC236}">
                <a16:creationId xmlns:a16="http://schemas.microsoft.com/office/drawing/2014/main" xmlns="" id="{BACF15AB-FF8A-422B-840D-88503024E5D3}"/>
              </a:ext>
            </a:extLst>
          </p:cNvPr>
          <p:cNvSpPr>
            <a:spLocks noGrp="1"/>
          </p:cNvSpPr>
          <p:nvPr>
            <p:ph type="body" idx="37" hasCustomPrompt="1"/>
          </p:nvPr>
        </p:nvSpPr>
        <p:spPr>
          <a:xfrm>
            <a:off x="5708709"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EFC2028F-7DFE-412D-97DF-707D128D95E0}"/>
              </a:ext>
            </a:extLst>
          </p:cNvPr>
          <p:cNvSpPr>
            <a:spLocks noGrp="1"/>
          </p:cNvSpPr>
          <p:nvPr>
            <p:ph type="body" idx="38" hasCustomPrompt="1"/>
          </p:nvPr>
        </p:nvSpPr>
        <p:spPr>
          <a:xfrm>
            <a:off x="5708709"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47" name="Text Placeholder 2">
            <a:extLst>
              <a:ext uri="{FF2B5EF4-FFF2-40B4-BE49-F238E27FC236}">
                <a16:creationId xmlns:a16="http://schemas.microsoft.com/office/drawing/2014/main" xmlns="" id="{4349A4F0-1181-4A58-BFD4-4783CD130356}"/>
              </a:ext>
            </a:extLst>
          </p:cNvPr>
          <p:cNvSpPr>
            <a:spLocks noGrp="1"/>
          </p:cNvSpPr>
          <p:nvPr>
            <p:ph type="body" idx="40" hasCustomPrompt="1"/>
          </p:nvPr>
        </p:nvSpPr>
        <p:spPr>
          <a:xfrm>
            <a:off x="5704578"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8" name="Text Placeholder 2">
            <a:extLst>
              <a:ext uri="{FF2B5EF4-FFF2-40B4-BE49-F238E27FC236}">
                <a16:creationId xmlns:a16="http://schemas.microsoft.com/office/drawing/2014/main" xmlns="" id="{DC1D5D83-8D32-491F-87EB-9DA9360D4F2B}"/>
              </a:ext>
            </a:extLst>
          </p:cNvPr>
          <p:cNvSpPr>
            <a:spLocks noGrp="1"/>
          </p:cNvSpPr>
          <p:nvPr>
            <p:ph type="body" idx="41" hasCustomPrompt="1"/>
          </p:nvPr>
        </p:nvSpPr>
        <p:spPr>
          <a:xfrm>
            <a:off x="5704578"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0" name="Text Placeholder 2">
            <a:extLst>
              <a:ext uri="{FF2B5EF4-FFF2-40B4-BE49-F238E27FC236}">
                <a16:creationId xmlns:a16="http://schemas.microsoft.com/office/drawing/2014/main" xmlns="" id="{8120723F-A42C-4B81-97FD-6F575E5C2584}"/>
              </a:ext>
            </a:extLst>
          </p:cNvPr>
          <p:cNvSpPr>
            <a:spLocks noGrp="1"/>
          </p:cNvSpPr>
          <p:nvPr>
            <p:ph type="body" idx="43" hasCustomPrompt="1"/>
          </p:nvPr>
        </p:nvSpPr>
        <p:spPr>
          <a:xfrm>
            <a:off x="9453870" y="3372939"/>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1" name="Text Placeholder 2">
            <a:extLst>
              <a:ext uri="{FF2B5EF4-FFF2-40B4-BE49-F238E27FC236}">
                <a16:creationId xmlns:a16="http://schemas.microsoft.com/office/drawing/2014/main" xmlns="" id="{27D068F1-398F-4D11-977C-080C8151C786}"/>
              </a:ext>
            </a:extLst>
          </p:cNvPr>
          <p:cNvSpPr>
            <a:spLocks noGrp="1"/>
          </p:cNvSpPr>
          <p:nvPr>
            <p:ph type="body" idx="44" hasCustomPrompt="1"/>
          </p:nvPr>
        </p:nvSpPr>
        <p:spPr>
          <a:xfrm>
            <a:off x="9453870" y="2960253"/>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sp>
        <p:nvSpPr>
          <p:cNvPr id="53" name="Text Placeholder 2">
            <a:extLst>
              <a:ext uri="{FF2B5EF4-FFF2-40B4-BE49-F238E27FC236}">
                <a16:creationId xmlns:a16="http://schemas.microsoft.com/office/drawing/2014/main" xmlns="" id="{B795705E-C5CB-46CC-9E41-D2269E07BC15}"/>
              </a:ext>
            </a:extLst>
          </p:cNvPr>
          <p:cNvSpPr>
            <a:spLocks noGrp="1"/>
          </p:cNvSpPr>
          <p:nvPr>
            <p:ph type="body" idx="46" hasCustomPrompt="1"/>
          </p:nvPr>
        </p:nvSpPr>
        <p:spPr>
          <a:xfrm>
            <a:off x="9452029" y="4800796"/>
            <a:ext cx="2297722" cy="328343"/>
          </a:xfrm>
        </p:spPr>
        <p:txBody>
          <a:bodyPr lIns="0" tIns="0" rIns="0" bIns="0">
            <a:normAutofit/>
          </a:bodyPr>
          <a:lstStyle>
            <a:lvl1pPr marL="0" indent="0">
              <a:lnSpc>
                <a:spcPct val="100000"/>
              </a:lnSpc>
              <a:spcBef>
                <a:spcPts val="600"/>
              </a:spcBef>
              <a:buClr>
                <a:schemeClr val="tx1"/>
              </a:buClr>
              <a:buFont typeface="Courier New" panose="02070309020205020404" pitchFamily="49" charset="0"/>
              <a:buNone/>
              <a:defRPr sz="1600" i="1">
                <a:solidFill>
                  <a:schemeClr val="tx1"/>
                </a:solidFill>
                <a:latin typeface="+mn-lt"/>
                <a:cs typeface="Segoe UI"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54" name="Text Placeholder 2">
            <a:extLst>
              <a:ext uri="{FF2B5EF4-FFF2-40B4-BE49-F238E27FC236}">
                <a16:creationId xmlns:a16="http://schemas.microsoft.com/office/drawing/2014/main" xmlns="" id="{80211A2B-0F3C-4DBE-AE01-069AE7FC3468}"/>
              </a:ext>
            </a:extLst>
          </p:cNvPr>
          <p:cNvSpPr>
            <a:spLocks noGrp="1"/>
          </p:cNvSpPr>
          <p:nvPr>
            <p:ph type="body" idx="47" hasCustomPrompt="1"/>
          </p:nvPr>
        </p:nvSpPr>
        <p:spPr>
          <a:xfrm>
            <a:off x="9452029" y="4388110"/>
            <a:ext cx="2297722" cy="328343"/>
          </a:xfrm>
        </p:spPr>
        <p:txBody>
          <a:bodyPr lIns="0" tIns="0" rIns="0" bIns="0" anchor="b" anchorCtr="0">
            <a:normAutofit/>
          </a:bodyPr>
          <a:lstStyle>
            <a:lvl1pPr marL="0" indent="0">
              <a:spcBef>
                <a:spcPts val="600"/>
              </a:spcBef>
              <a:buClr>
                <a:schemeClr val="tx1"/>
              </a:buClr>
              <a:buFont typeface="Courier New" panose="02070309020205020404" pitchFamily="49" charset="0"/>
              <a:buNone/>
              <a:defRPr sz="2000" b="1">
                <a:solidFill>
                  <a:schemeClr val="bg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a:t>
            </a:r>
          </a:p>
        </p:txBody>
      </p:sp>
      <p:cxnSp>
        <p:nvCxnSpPr>
          <p:cNvPr id="56" name="Straight Connector 55">
            <a:extLst>
              <a:ext uri="{FF2B5EF4-FFF2-40B4-BE49-F238E27FC236}">
                <a16:creationId xmlns:a16="http://schemas.microsoft.com/office/drawing/2014/main" xmlns="" id="{2E5E9742-C670-47AB-AA69-AE65D7915B06}"/>
              </a:ext>
            </a:extLst>
          </p:cNvPr>
          <p:cNvCxnSpPr>
            <a:cxnSpLocks/>
          </p:cNvCxnSpPr>
          <p:nvPr userDrawn="1"/>
        </p:nvCxnSpPr>
        <p:spPr>
          <a:xfrm rot="16200000">
            <a:off x="3531847" y="5364000"/>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158712DB-5183-45D8-9ABB-6E0795658012}"/>
              </a:ext>
            </a:extLst>
          </p:cNvPr>
          <p:cNvCxnSpPr>
            <a:cxnSpLocks/>
          </p:cNvCxnSpPr>
          <p:nvPr userDrawn="1"/>
        </p:nvCxnSpPr>
        <p:spPr>
          <a:xfrm rot="16200000">
            <a:off x="7274194" y="5363999"/>
            <a:ext cx="298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Picture Placeholder 2">
            <a:extLst>
              <a:ext uri="{FF2B5EF4-FFF2-40B4-BE49-F238E27FC236}">
                <a16:creationId xmlns:a16="http://schemas.microsoft.com/office/drawing/2014/main" xmlns="" id="{417A32F4-3459-4A31-A90E-AA771FD4D491}"/>
              </a:ext>
            </a:extLst>
          </p:cNvPr>
          <p:cNvSpPr>
            <a:spLocks noGrp="1"/>
          </p:cNvSpPr>
          <p:nvPr>
            <p:ph type="pic" sz="quarter" idx="42"/>
          </p:nvPr>
        </p:nvSpPr>
        <p:spPr>
          <a:xfrm>
            <a:off x="4467451"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5" name="Picture Placeholder 2">
            <a:extLst>
              <a:ext uri="{FF2B5EF4-FFF2-40B4-BE49-F238E27FC236}">
                <a16:creationId xmlns:a16="http://schemas.microsoft.com/office/drawing/2014/main" xmlns="" id="{63549FA7-92E5-4DB1-92FA-15902DFD3753}"/>
              </a:ext>
            </a:extLst>
          </p:cNvPr>
          <p:cNvSpPr>
            <a:spLocks noGrp="1"/>
          </p:cNvSpPr>
          <p:nvPr>
            <p:ph type="pic" sz="quarter" idx="48"/>
          </p:nvPr>
        </p:nvSpPr>
        <p:spPr>
          <a:xfrm>
            <a:off x="8214902" y="4191893"/>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46" name="Picture Placeholder 2">
            <a:extLst>
              <a:ext uri="{FF2B5EF4-FFF2-40B4-BE49-F238E27FC236}">
                <a16:creationId xmlns:a16="http://schemas.microsoft.com/office/drawing/2014/main" xmlns="" id="{0F62D330-6A30-4A65-89DA-EDFE4AAD343E}"/>
              </a:ext>
            </a:extLst>
          </p:cNvPr>
          <p:cNvSpPr>
            <a:spLocks noGrp="1"/>
          </p:cNvSpPr>
          <p:nvPr>
            <p:ph type="pic" sz="quarter" idx="39"/>
          </p:nvPr>
        </p:nvSpPr>
        <p:spPr>
          <a:xfrm>
            <a:off x="4469292"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
        <p:nvSpPr>
          <p:cNvPr id="52" name="Picture Placeholder 2">
            <a:extLst>
              <a:ext uri="{FF2B5EF4-FFF2-40B4-BE49-F238E27FC236}">
                <a16:creationId xmlns:a16="http://schemas.microsoft.com/office/drawing/2014/main" xmlns="" id="{A3FC286B-05E7-4E48-A7FD-197800349118}"/>
              </a:ext>
            </a:extLst>
          </p:cNvPr>
          <p:cNvSpPr>
            <a:spLocks noGrp="1"/>
          </p:cNvSpPr>
          <p:nvPr>
            <p:ph type="pic" sz="quarter" idx="45"/>
          </p:nvPr>
        </p:nvSpPr>
        <p:spPr>
          <a:xfrm>
            <a:off x="8216743" y="2764036"/>
            <a:ext cx="1106424" cy="1106423"/>
          </a:xfrm>
          <a:prstGeom prst="ellipse">
            <a:avLst/>
          </a:prstGeom>
          <a:solidFill>
            <a:srgbClr val="0F1722"/>
          </a:solidFill>
          <a:ln w="12700">
            <a:solidFill>
              <a:schemeClr val="bg1">
                <a:lumMod val="50000"/>
                <a:lumOff val="50000"/>
              </a:schemeClr>
            </a:solidFill>
          </a:ln>
        </p:spPr>
        <p:txBody>
          <a:bodyPr anchor="ctr" anchorCtr="0">
            <a:normAutofit/>
          </a:bodyPr>
          <a:lstStyle>
            <a:lvl1pPr marL="0" indent="0" algn="ctr">
              <a:buNone/>
              <a:defRPr sz="1400"/>
            </a:lvl1pPr>
          </a:lstStyle>
          <a:p>
            <a:r>
              <a:rPr lang="en-US" noProof="0" smtClean="0"/>
              <a:t>Click icon to add picture</a:t>
            </a:r>
            <a:endParaRPr lang="en-US" noProof="0" dirty="0"/>
          </a:p>
        </p:txBody>
      </p:sp>
    </p:spTree>
    <p:extLst>
      <p:ext uri="{BB962C8B-B14F-4D97-AF65-F5344CB8AC3E}">
        <p14:creationId xmlns:p14="http://schemas.microsoft.com/office/powerpoint/2010/main" val="30853507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ie Char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9F1B35C-893A-4033-ADC0-2192AFA29271}"/>
              </a:ext>
            </a:extLst>
          </p:cNvPr>
          <p:cNvSpPr/>
          <p:nvPr userDrawn="1"/>
        </p:nvSpPr>
        <p:spPr>
          <a:xfrm>
            <a:off x="0" y="0"/>
            <a:ext cx="12192000" cy="6858000"/>
          </a:xfrm>
          <a:prstGeom prst="rect">
            <a:avLst/>
          </a:prstGeom>
          <a:gradFill flip="none" rotWithShape="1">
            <a:gsLst>
              <a:gs pos="0">
                <a:schemeClr val="accent2"/>
              </a:gs>
              <a:gs pos="34000">
                <a:srgbClr val="0F1722"/>
              </a:gs>
              <a:gs pos="69000">
                <a:srgbClr val="0F1722"/>
              </a:gs>
              <a:gs pos="100000">
                <a:schemeClr val="accent5"/>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solidFill>
                <a:srgbClr val="000000"/>
              </a:solidFill>
            </a:endParaRPr>
          </a:p>
        </p:txBody>
      </p:sp>
      <p:sp>
        <p:nvSpPr>
          <p:cNvPr id="2" name="Title 1">
            <a:extLst>
              <a:ext uri="{FF2B5EF4-FFF2-40B4-BE49-F238E27FC236}">
                <a16:creationId xmlns:a16="http://schemas.microsoft.com/office/drawing/2014/main" xmlns="" id="{CD637DF8-B064-4F36-89F8-EBF538A2E7F2}"/>
              </a:ext>
            </a:extLst>
          </p:cNvPr>
          <p:cNvSpPr>
            <a:spLocks noGrp="1"/>
          </p:cNvSpPr>
          <p:nvPr>
            <p:ph type="title" hasCustomPrompt="1"/>
          </p:nvPr>
        </p:nvSpPr>
        <p:spPr>
          <a:xfrm>
            <a:off x="803276" y="1461974"/>
            <a:ext cx="4464049" cy="1177174"/>
          </a:xfrm>
        </p:spPr>
        <p:txBody>
          <a:bodyPr lIns="0" tIns="0" rIns="0" bIns="0" anchor="b">
            <a:normAutofit/>
          </a:bodyPr>
          <a:lstStyle>
            <a:lvl1pPr>
              <a:defRPr sz="3600"/>
            </a:lvl1pPr>
          </a:lstStyle>
          <a:p>
            <a:r>
              <a:rPr lang="en-US" noProof="0"/>
              <a:t>CLICK TO EDIT</a:t>
            </a:r>
          </a:p>
        </p:txBody>
      </p:sp>
      <p:sp>
        <p:nvSpPr>
          <p:cNvPr id="3" name="Text Placeholder 2">
            <a:extLst>
              <a:ext uri="{FF2B5EF4-FFF2-40B4-BE49-F238E27FC236}">
                <a16:creationId xmlns:a16="http://schemas.microsoft.com/office/drawing/2014/main" xmlns="" id="{8A72532A-5006-46B7-AE99-3A6891CD0254}"/>
              </a:ext>
            </a:extLst>
          </p:cNvPr>
          <p:cNvSpPr>
            <a:spLocks noGrp="1"/>
          </p:cNvSpPr>
          <p:nvPr>
            <p:ph type="body" idx="1" hasCustomPrompt="1"/>
          </p:nvPr>
        </p:nvSpPr>
        <p:spPr>
          <a:xfrm>
            <a:off x="826770" y="3092276"/>
            <a:ext cx="4443165" cy="1008841"/>
          </a:xfrm>
        </p:spPr>
        <p:txBody>
          <a:bodyPr lIns="0" tIns="0" rIns="0" bIns="0">
            <a:normAutofit/>
          </a:bodyPr>
          <a:lstStyle>
            <a:lvl1pPr marL="0" indent="0">
              <a:lnSpc>
                <a:spcPct val="100000"/>
              </a:lnSpc>
              <a:buNone/>
              <a:defRPr sz="1800" b="1">
                <a:solidFill>
                  <a:schemeClr val="tx1"/>
                </a:solidFill>
                <a:latin typeface="+mn-lt"/>
                <a:cs typeface="Segoe UI Semibold" panose="020B07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9EFC6D7-3241-401C-A16A-4A7CC2653954}"/>
              </a:ext>
            </a:extLst>
          </p:cNvPr>
          <p:cNvSpPr>
            <a:spLocks noGrp="1"/>
          </p:cNvSpPr>
          <p:nvPr>
            <p:ph type="dt" sz="half" idx="10"/>
          </p:nvPr>
        </p:nvSpPr>
        <p:spPr/>
        <p:txBody>
          <a:body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F345D6DC-ABA5-4D00-9CD3-92FFDD1FA2DC}"/>
              </a:ext>
            </a:extLst>
          </p:cNvPr>
          <p:cNvSpPr>
            <a:spLocks noGrp="1"/>
          </p:cNvSpPr>
          <p:nvPr>
            <p:ph type="ftr" sz="quarter" idx="11"/>
          </p:nvPr>
        </p:nvSpPr>
        <p:spPr/>
        <p:txBody>
          <a:body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92459C86-0106-40E0-AA18-795EC5787677}"/>
              </a:ext>
            </a:extLst>
          </p:cNvPr>
          <p:cNvSpPr>
            <a:spLocks noGrp="1"/>
          </p:cNvSpPr>
          <p:nvPr>
            <p:ph type="sldNum" sz="quarter" idx="12"/>
          </p:nvPr>
        </p:nvSpPr>
        <p:spPr/>
        <p:txBody>
          <a:bodyPr/>
          <a:lstStyle/>
          <a:p>
            <a:fld id="{8D581BC7-E183-40DB-AC97-C19EA4EB8894}" type="slidenum">
              <a:rPr lang="en-US" smtClean="0">
                <a:solidFill>
                  <a:srgbClr val="FFFFFF"/>
                </a:solidFill>
              </a:rPr>
              <a:pPr/>
              <a:t>‹#›</a:t>
            </a:fld>
            <a:endParaRPr lang="en-US" dirty="0">
              <a:solidFill>
                <a:srgbClr val="FFFFFF"/>
              </a:solidFill>
            </a:endParaRPr>
          </a:p>
        </p:txBody>
      </p:sp>
      <p:sp>
        <p:nvSpPr>
          <p:cNvPr id="11" name="Picture Placeholder 10">
            <a:extLst>
              <a:ext uri="{FF2B5EF4-FFF2-40B4-BE49-F238E27FC236}">
                <a16:creationId xmlns:a16="http://schemas.microsoft.com/office/drawing/2014/main" xmlns="" id="{6D14F7B3-A6CF-491C-9855-75B5784CC456}"/>
              </a:ext>
            </a:extLst>
          </p:cNvPr>
          <p:cNvSpPr>
            <a:spLocks noGrp="1"/>
          </p:cNvSpPr>
          <p:nvPr>
            <p:ph type="pic" sz="quarter" idx="13"/>
          </p:nvPr>
        </p:nvSpPr>
        <p:spPr>
          <a:xfrm>
            <a:off x="831850" y="859665"/>
            <a:ext cx="1078992" cy="548640"/>
          </a:xfrm>
        </p:spPr>
        <p:txBody>
          <a:bodyPr anchor="ctr" anchorCtr="0">
            <a:normAutofit/>
          </a:bodyPr>
          <a:lstStyle>
            <a:lvl1pPr marL="0" indent="0" algn="ctr">
              <a:buNone/>
              <a:defRPr sz="1200"/>
            </a:lvl1pPr>
          </a:lstStyle>
          <a:p>
            <a:r>
              <a:rPr lang="en-US" noProof="0" smtClean="0"/>
              <a:t>Click icon to add picture</a:t>
            </a:r>
            <a:endParaRPr lang="en-US" noProof="0" dirty="0"/>
          </a:p>
        </p:txBody>
      </p:sp>
      <p:grpSp>
        <p:nvGrpSpPr>
          <p:cNvPr id="15" name="Group 14">
            <a:extLst>
              <a:ext uri="{FF2B5EF4-FFF2-40B4-BE49-F238E27FC236}">
                <a16:creationId xmlns:a16="http://schemas.microsoft.com/office/drawing/2014/main" xmlns="" id="{B7317392-EF87-4050-8BBE-32F74B0CF15A}"/>
              </a:ext>
            </a:extLst>
          </p:cNvPr>
          <p:cNvGrpSpPr/>
          <p:nvPr userDrawn="1"/>
        </p:nvGrpSpPr>
        <p:grpSpPr>
          <a:xfrm>
            <a:off x="0" y="2811097"/>
            <a:ext cx="3149152" cy="100800"/>
            <a:chOff x="-1228304" y="3250524"/>
            <a:chExt cx="3149152" cy="100800"/>
          </a:xfrm>
        </p:grpSpPr>
        <p:cxnSp>
          <p:nvCxnSpPr>
            <p:cNvPr id="13" name="Straight Connector 12">
              <a:extLst>
                <a:ext uri="{FF2B5EF4-FFF2-40B4-BE49-F238E27FC236}">
                  <a16:creationId xmlns:a16="http://schemas.microsoft.com/office/drawing/2014/main" xmlns="" id="{785A4134-866D-4143-AC1E-8A2FFDB49855}"/>
                </a:ext>
              </a:extLst>
            </p:cNvPr>
            <p:cNvCxnSpPr>
              <a:cxnSpLocks/>
            </p:cNvCxnSpPr>
            <p:nvPr userDrawn="1"/>
          </p:nvCxnSpPr>
          <p:spPr>
            <a:xfrm>
              <a:off x="-1228304" y="3290538"/>
              <a:ext cx="3096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1BBC5D9C-B8FB-455B-9398-36DB21F2765E}"/>
                </a:ext>
              </a:extLst>
            </p:cNvPr>
            <p:cNvSpPr/>
            <p:nvPr userDrawn="1"/>
          </p:nvSpPr>
          <p:spPr>
            <a:xfrm>
              <a:off x="1820048" y="3250524"/>
              <a:ext cx="100800" cy="100800"/>
            </a:xfrm>
            <a:prstGeom prst="ellipse">
              <a:avLst/>
            </a:prstGeom>
            <a:solidFill>
              <a:schemeClr val="bg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grpSp>
      <p:sp>
        <p:nvSpPr>
          <p:cNvPr id="17" name="Oval 16">
            <a:extLst>
              <a:ext uri="{FF2B5EF4-FFF2-40B4-BE49-F238E27FC236}">
                <a16:creationId xmlns:a16="http://schemas.microsoft.com/office/drawing/2014/main" xmlns="" id="{72225750-E4CE-4A81-A0C3-4023030D637E}"/>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8" name="Straight Connector 17">
            <a:extLst>
              <a:ext uri="{FF2B5EF4-FFF2-40B4-BE49-F238E27FC236}">
                <a16:creationId xmlns:a16="http://schemas.microsoft.com/office/drawing/2014/main" xmlns="" id="{3819C324-07DF-49DB-A08C-0E6155CE3041}"/>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xmlns="" id="{75A34025-44F2-4A09-8629-F1794E9D35A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20" name="Straight Connector 19">
            <a:extLst>
              <a:ext uri="{FF2B5EF4-FFF2-40B4-BE49-F238E27FC236}">
                <a16:creationId xmlns:a16="http://schemas.microsoft.com/office/drawing/2014/main" xmlns="" id="{815854A2-EAE9-4B2A-84CF-5A4BD753863A}"/>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xmlns="" id="{9A5180A6-7D2B-4341-A749-16387D907EEF}"/>
              </a:ext>
            </a:extLst>
          </p:cNvPr>
          <p:cNvSpPr>
            <a:spLocks noGrp="1"/>
          </p:cNvSpPr>
          <p:nvPr>
            <p:ph type="body" idx="34" hasCustomPrompt="1"/>
          </p:nvPr>
        </p:nvSpPr>
        <p:spPr>
          <a:xfrm>
            <a:off x="1262770"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xmlns="" id="{79DFBEE7-50AA-4F4F-8B5D-AD23ECAD9919}"/>
              </a:ext>
            </a:extLst>
          </p:cNvPr>
          <p:cNvSpPr>
            <a:spLocks noGrp="1"/>
          </p:cNvSpPr>
          <p:nvPr>
            <p:ph type="body" idx="42" hasCustomPrompt="1"/>
          </p:nvPr>
        </p:nvSpPr>
        <p:spPr>
          <a:xfrm>
            <a:off x="1262769"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9" name="Text Placeholder 2">
            <a:extLst>
              <a:ext uri="{FF2B5EF4-FFF2-40B4-BE49-F238E27FC236}">
                <a16:creationId xmlns:a16="http://schemas.microsoft.com/office/drawing/2014/main" xmlns="" id="{306EAF0C-F17D-47D6-BAA1-16745F4F70D9}"/>
              </a:ext>
            </a:extLst>
          </p:cNvPr>
          <p:cNvSpPr>
            <a:spLocks noGrp="1"/>
          </p:cNvSpPr>
          <p:nvPr>
            <p:ph type="body" idx="45" hasCustomPrompt="1"/>
          </p:nvPr>
        </p:nvSpPr>
        <p:spPr>
          <a:xfrm>
            <a:off x="3193135" y="4138611"/>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xmlns="" id="{D091E31C-C1DC-4D72-8C9E-3B6BD91E72AF}"/>
              </a:ext>
            </a:extLst>
          </p:cNvPr>
          <p:cNvSpPr>
            <a:spLocks noGrp="1"/>
          </p:cNvSpPr>
          <p:nvPr>
            <p:ph type="body" idx="46" hasCustomPrompt="1"/>
          </p:nvPr>
        </p:nvSpPr>
        <p:spPr>
          <a:xfrm>
            <a:off x="3193134" y="4499972"/>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2" name="Text Placeholder 2">
            <a:extLst>
              <a:ext uri="{FF2B5EF4-FFF2-40B4-BE49-F238E27FC236}">
                <a16:creationId xmlns:a16="http://schemas.microsoft.com/office/drawing/2014/main" xmlns="" id="{F62E753C-C8BE-457D-9B22-6A8227347A67}"/>
              </a:ext>
            </a:extLst>
          </p:cNvPr>
          <p:cNvSpPr>
            <a:spLocks noGrp="1"/>
          </p:cNvSpPr>
          <p:nvPr>
            <p:ph type="body" idx="47" hasCustomPrompt="1"/>
          </p:nvPr>
        </p:nvSpPr>
        <p:spPr>
          <a:xfrm>
            <a:off x="5123499" y="4142294"/>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xmlns="" id="{BC1E8F6C-0BDD-4AFA-9E8D-5EF61AA59F50}"/>
              </a:ext>
            </a:extLst>
          </p:cNvPr>
          <p:cNvSpPr>
            <a:spLocks noGrp="1"/>
          </p:cNvSpPr>
          <p:nvPr>
            <p:ph type="body" idx="48" hasCustomPrompt="1"/>
          </p:nvPr>
        </p:nvSpPr>
        <p:spPr>
          <a:xfrm>
            <a:off x="5123498" y="4503655"/>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5" name="Text Placeholder 2">
            <a:extLst>
              <a:ext uri="{FF2B5EF4-FFF2-40B4-BE49-F238E27FC236}">
                <a16:creationId xmlns:a16="http://schemas.microsoft.com/office/drawing/2014/main" xmlns="" id="{C70C9772-55FF-4449-988F-6CDDE075E730}"/>
              </a:ext>
            </a:extLst>
          </p:cNvPr>
          <p:cNvSpPr>
            <a:spLocks noGrp="1"/>
          </p:cNvSpPr>
          <p:nvPr>
            <p:ph type="body" idx="49" hasCustomPrompt="1"/>
          </p:nvPr>
        </p:nvSpPr>
        <p:spPr>
          <a:xfrm>
            <a:off x="1262770"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6" name="Text Placeholder 2">
            <a:extLst>
              <a:ext uri="{FF2B5EF4-FFF2-40B4-BE49-F238E27FC236}">
                <a16:creationId xmlns:a16="http://schemas.microsoft.com/office/drawing/2014/main" xmlns="" id="{75EE6DCE-6A55-4D95-85F7-E22E3E268256}"/>
              </a:ext>
            </a:extLst>
          </p:cNvPr>
          <p:cNvSpPr>
            <a:spLocks noGrp="1"/>
          </p:cNvSpPr>
          <p:nvPr>
            <p:ph type="body" idx="50" hasCustomPrompt="1"/>
          </p:nvPr>
        </p:nvSpPr>
        <p:spPr>
          <a:xfrm>
            <a:off x="1262769"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48" name="Text Placeholder 2">
            <a:extLst>
              <a:ext uri="{FF2B5EF4-FFF2-40B4-BE49-F238E27FC236}">
                <a16:creationId xmlns:a16="http://schemas.microsoft.com/office/drawing/2014/main" xmlns="" id="{84DC7882-7541-4AEA-95FE-DDBCF6F9CA32}"/>
              </a:ext>
            </a:extLst>
          </p:cNvPr>
          <p:cNvSpPr>
            <a:spLocks noGrp="1"/>
          </p:cNvSpPr>
          <p:nvPr>
            <p:ph type="body" idx="51" hasCustomPrompt="1"/>
          </p:nvPr>
        </p:nvSpPr>
        <p:spPr>
          <a:xfrm>
            <a:off x="3193135" y="4826750"/>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9" name="Text Placeholder 2">
            <a:extLst>
              <a:ext uri="{FF2B5EF4-FFF2-40B4-BE49-F238E27FC236}">
                <a16:creationId xmlns:a16="http://schemas.microsoft.com/office/drawing/2014/main" xmlns="" id="{5542D500-4CD6-4FDE-9133-F8020797D9B5}"/>
              </a:ext>
            </a:extLst>
          </p:cNvPr>
          <p:cNvSpPr>
            <a:spLocks noGrp="1"/>
          </p:cNvSpPr>
          <p:nvPr>
            <p:ph type="body" idx="52" hasCustomPrompt="1"/>
          </p:nvPr>
        </p:nvSpPr>
        <p:spPr>
          <a:xfrm>
            <a:off x="3193134" y="5188111"/>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51" name="Text Placeholder 2">
            <a:extLst>
              <a:ext uri="{FF2B5EF4-FFF2-40B4-BE49-F238E27FC236}">
                <a16:creationId xmlns:a16="http://schemas.microsoft.com/office/drawing/2014/main" xmlns="" id="{500C362B-BA02-4F7D-86F6-3F6F2EF20D04}"/>
              </a:ext>
            </a:extLst>
          </p:cNvPr>
          <p:cNvSpPr>
            <a:spLocks noGrp="1"/>
          </p:cNvSpPr>
          <p:nvPr>
            <p:ph type="body" idx="53" hasCustomPrompt="1"/>
          </p:nvPr>
        </p:nvSpPr>
        <p:spPr>
          <a:xfrm>
            <a:off x="5123499" y="4830433"/>
            <a:ext cx="1283894" cy="349611"/>
          </a:xfrm>
        </p:spPr>
        <p:txBody>
          <a:bodyPr lIns="0" tIns="0" rIns="0" bIns="0" anchor="b">
            <a:normAutofit/>
          </a:bodyPr>
          <a:lstStyle>
            <a:lvl1pPr marL="0" indent="0" algn="l">
              <a:spcBef>
                <a:spcPts val="600"/>
              </a:spcBef>
              <a:buNone/>
              <a:defRPr sz="1800" b="1" i="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52" name="Text Placeholder 2">
            <a:extLst>
              <a:ext uri="{FF2B5EF4-FFF2-40B4-BE49-F238E27FC236}">
                <a16:creationId xmlns:a16="http://schemas.microsoft.com/office/drawing/2014/main" xmlns="" id="{E213E497-634E-40E7-BF08-765CC21529E2}"/>
              </a:ext>
            </a:extLst>
          </p:cNvPr>
          <p:cNvSpPr>
            <a:spLocks noGrp="1"/>
          </p:cNvSpPr>
          <p:nvPr>
            <p:ph type="body" idx="54" hasCustomPrompt="1"/>
          </p:nvPr>
        </p:nvSpPr>
        <p:spPr>
          <a:xfrm>
            <a:off x="5123498" y="5191794"/>
            <a:ext cx="1285861" cy="246279"/>
          </a:xfrm>
        </p:spPr>
        <p:txBody>
          <a:bodyPr lIns="0" tIns="0" rIns="0" bIns="0" anchor="t" anchorCtr="0">
            <a:normAutofit/>
          </a:bodyPr>
          <a:lstStyle>
            <a:lvl1pPr marL="0" indent="0" algn="l">
              <a:spcBef>
                <a:spcPts val="600"/>
              </a:spcBef>
              <a:buNone/>
              <a:defRPr sz="1400" b="0" i="1">
                <a:solidFill>
                  <a:schemeClr val="tx1"/>
                </a:solidFill>
                <a:latin typeface="+mn-lt"/>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8" name="Oval 7">
            <a:extLst>
              <a:ext uri="{FF2B5EF4-FFF2-40B4-BE49-F238E27FC236}">
                <a16:creationId xmlns:a16="http://schemas.microsoft.com/office/drawing/2014/main" xmlns="" id="{FA01C659-0131-449B-BA07-5BC568F00BF0}"/>
              </a:ext>
            </a:extLst>
          </p:cNvPr>
          <p:cNvSpPr/>
          <p:nvPr userDrawn="1"/>
        </p:nvSpPr>
        <p:spPr>
          <a:xfrm>
            <a:off x="790959" y="4258650"/>
            <a:ext cx="384048" cy="384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4" name="Oval 53">
            <a:extLst>
              <a:ext uri="{FF2B5EF4-FFF2-40B4-BE49-F238E27FC236}">
                <a16:creationId xmlns:a16="http://schemas.microsoft.com/office/drawing/2014/main" xmlns="" id="{69CB80EA-A8D6-4099-9412-0C14095755FF}"/>
              </a:ext>
            </a:extLst>
          </p:cNvPr>
          <p:cNvSpPr/>
          <p:nvPr userDrawn="1"/>
        </p:nvSpPr>
        <p:spPr>
          <a:xfrm>
            <a:off x="790959" y="4965077"/>
            <a:ext cx="384048" cy="384048"/>
          </a:xfrm>
          <a:prstGeom prst="ellipse">
            <a:avLst/>
          </a:prstGeom>
          <a:solidFill>
            <a:srgbClr val="225B5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5" name="Oval 54">
            <a:extLst>
              <a:ext uri="{FF2B5EF4-FFF2-40B4-BE49-F238E27FC236}">
                <a16:creationId xmlns:a16="http://schemas.microsoft.com/office/drawing/2014/main" xmlns="" id="{2E20CCE5-B889-49FE-8FA6-A6F0F11A5D91}"/>
              </a:ext>
            </a:extLst>
          </p:cNvPr>
          <p:cNvSpPr/>
          <p:nvPr userDrawn="1"/>
        </p:nvSpPr>
        <p:spPr>
          <a:xfrm>
            <a:off x="2725217" y="4261982"/>
            <a:ext cx="384048" cy="3840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6" name="Oval 55">
            <a:extLst>
              <a:ext uri="{FF2B5EF4-FFF2-40B4-BE49-F238E27FC236}">
                <a16:creationId xmlns:a16="http://schemas.microsoft.com/office/drawing/2014/main" xmlns="" id="{769A77E3-4AFB-45BB-8FDC-4AD084EA9D23}"/>
              </a:ext>
            </a:extLst>
          </p:cNvPr>
          <p:cNvSpPr/>
          <p:nvPr userDrawn="1"/>
        </p:nvSpPr>
        <p:spPr>
          <a:xfrm>
            <a:off x="2725217" y="4968409"/>
            <a:ext cx="384048" cy="384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7" name="Oval 56">
            <a:extLst>
              <a:ext uri="{FF2B5EF4-FFF2-40B4-BE49-F238E27FC236}">
                <a16:creationId xmlns:a16="http://schemas.microsoft.com/office/drawing/2014/main" xmlns="" id="{53A8B986-3280-4EAC-846B-9167ECC55646}"/>
              </a:ext>
            </a:extLst>
          </p:cNvPr>
          <p:cNvSpPr/>
          <p:nvPr userDrawn="1"/>
        </p:nvSpPr>
        <p:spPr>
          <a:xfrm>
            <a:off x="4660323" y="4257848"/>
            <a:ext cx="384048" cy="384048"/>
          </a:xfrm>
          <a:prstGeom prst="ellipse">
            <a:avLst/>
          </a:prstGeom>
          <a:solidFill>
            <a:srgbClr val="B531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58" name="Oval 57">
            <a:extLst>
              <a:ext uri="{FF2B5EF4-FFF2-40B4-BE49-F238E27FC236}">
                <a16:creationId xmlns:a16="http://schemas.microsoft.com/office/drawing/2014/main" xmlns="" id="{0AE6D315-5EC0-4956-B7BF-B94D2AFE679B}"/>
              </a:ext>
            </a:extLst>
          </p:cNvPr>
          <p:cNvSpPr/>
          <p:nvPr userDrawn="1"/>
        </p:nvSpPr>
        <p:spPr>
          <a:xfrm>
            <a:off x="4660323" y="4964275"/>
            <a:ext cx="384048" cy="38404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12" name="Chart Placeholder 11">
            <a:extLst>
              <a:ext uri="{FF2B5EF4-FFF2-40B4-BE49-F238E27FC236}">
                <a16:creationId xmlns:a16="http://schemas.microsoft.com/office/drawing/2014/main" xmlns="" id="{9ED8422E-0C74-45EF-B794-252146C6639A}"/>
              </a:ext>
            </a:extLst>
          </p:cNvPr>
          <p:cNvSpPr>
            <a:spLocks noGrp="1"/>
          </p:cNvSpPr>
          <p:nvPr>
            <p:ph type="chart" sz="quarter" idx="55"/>
          </p:nvPr>
        </p:nvSpPr>
        <p:spPr>
          <a:xfrm>
            <a:off x="6924675" y="860425"/>
            <a:ext cx="4483100" cy="4573588"/>
          </a:xfrm>
        </p:spPr>
        <p:txBody>
          <a:bodyPr anchor="ctr" anchorCtr="0">
            <a:normAutofit/>
          </a:bodyPr>
          <a:lstStyle>
            <a:lvl1pPr marL="0" indent="0" algn="ctr">
              <a:buNone/>
              <a:defRPr sz="1200"/>
            </a:lvl1pPr>
          </a:lstStyle>
          <a:p>
            <a:r>
              <a:rPr lang="en-US" noProof="0" smtClean="0"/>
              <a:t>Click icon to add chart</a:t>
            </a:r>
            <a:endParaRPr lang="en-US" noProof="0" dirty="0"/>
          </a:p>
        </p:txBody>
      </p:sp>
      <p:sp>
        <p:nvSpPr>
          <p:cNvPr id="35" name="Oval 34">
            <a:extLst>
              <a:ext uri="{FF2B5EF4-FFF2-40B4-BE49-F238E27FC236}">
                <a16:creationId xmlns:a16="http://schemas.microsoft.com/office/drawing/2014/main" xmlns="" id="{E8B7C827-F016-49F6-B775-FAC0E6420466}"/>
              </a:ext>
            </a:extLst>
          </p:cNvPr>
          <p:cNvSpPr/>
          <p:nvPr userDrawn="1"/>
        </p:nvSpPr>
        <p:spPr>
          <a:xfrm>
            <a:off x="6905624" y="905669"/>
            <a:ext cx="4483100" cy="4483100"/>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sp>
        <p:nvSpPr>
          <p:cNvPr id="38" name="Oval 37">
            <a:extLst>
              <a:ext uri="{FF2B5EF4-FFF2-40B4-BE49-F238E27FC236}">
                <a16:creationId xmlns:a16="http://schemas.microsoft.com/office/drawing/2014/main" xmlns="" id="{C0F8D2C7-9093-4F92-B8A4-D819FEE69F1F}"/>
              </a:ext>
            </a:extLst>
          </p:cNvPr>
          <p:cNvSpPr/>
          <p:nvPr userDrawn="1"/>
        </p:nvSpPr>
        <p:spPr>
          <a:xfrm>
            <a:off x="8294757" y="2294802"/>
            <a:ext cx="1704834" cy="170483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0000"/>
              </a:solidFill>
            </a:endParaRPr>
          </a:p>
        </p:txBody>
      </p:sp>
      <p:cxnSp>
        <p:nvCxnSpPr>
          <p:cNvPr id="41" name="Straight Connector 40">
            <a:extLst>
              <a:ext uri="{FF2B5EF4-FFF2-40B4-BE49-F238E27FC236}">
                <a16:creationId xmlns:a16="http://schemas.microsoft.com/office/drawing/2014/main" xmlns="" id="{0DE9D0C0-04C1-4621-8B2D-E65A25A8DCF3}"/>
              </a:ext>
            </a:extLst>
          </p:cNvPr>
          <p:cNvCxnSpPr>
            <a:cxnSpLocks/>
          </p:cNvCxnSpPr>
          <p:nvPr userDrawn="1"/>
        </p:nvCxnSpPr>
        <p:spPr>
          <a:xfrm rot="16200000">
            <a:off x="8675514" y="450000"/>
            <a:ext cx="900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185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sv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2.sv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theme" Target="../theme/theme5.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theme" Target="../theme/theme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211D91DF-36C7-4814-9B36-01202A2E3D3A}"/>
              </a:ext>
            </a:extLst>
          </p:cNvPr>
          <p:cNvSpPr/>
          <p:nvPr userDrawn="1"/>
        </p:nvSpPr>
        <p:spPr>
          <a:xfrm>
            <a:off x="0" y="0"/>
            <a:ext cx="12192000" cy="6858000"/>
          </a:xfrm>
          <a:prstGeom prst="rect">
            <a:avLst/>
          </a:pr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solidFill>
                <a:srgbClr val="FFFFFF"/>
              </a:solidFill>
            </a:endParaRPr>
          </a:p>
        </p:txBody>
      </p:sp>
    </p:spTree>
    <p:extLst>
      <p:ext uri="{BB962C8B-B14F-4D97-AF65-F5344CB8AC3E}">
        <p14:creationId xmlns:p14="http://schemas.microsoft.com/office/powerpoint/2010/main" val="169022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8" name="Rectangle 7" title="Side bar">
            <a:extLst>
              <a:ext uri="{FF2B5EF4-FFF2-40B4-BE49-F238E27FC236}">
                <a16:creationId xmlns="" xmlns:a16="http://schemas.microsoft.com/office/drawing/2014/main" id="{FFA7AFEF-D97A-4A94-A884-7F95E91332B7}"/>
              </a:ext>
            </a:extLst>
          </p:cNvPr>
          <p:cNvSpPr/>
          <p:nvPr userDrawn="1"/>
        </p:nvSpPr>
        <p:spPr>
          <a:xfrm>
            <a:off x="622095" y="0"/>
            <a:ext cx="144000" cy="68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3B77EF04-6424-4B70-94D1-FC932CBBDD9B}" type="datetimeFigureOut">
              <a:rPr lang="en-US" smtClean="0">
                <a:solidFill>
                  <a:srgbClr val="1F497D"/>
                </a:solidFill>
              </a:rPr>
              <a:pPr defTabSz="457200"/>
              <a:t>08/01/2022</a:t>
            </a:fld>
            <a:endParaRPr lang="en-US" dirty="0">
              <a:solidFill>
                <a:srgbClr val="1F497D"/>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r>
              <a:rPr lang="en-US" dirty="0">
                <a:solidFill>
                  <a:srgbClr val="1F497D"/>
                </a:solidFill>
              </a:rPr>
              <a:t>Add a footer </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B38049E5-7B53-4E85-8972-7D6C4BCE5BB9}" type="slidenum">
              <a:rPr lang="en-US" smtClean="0">
                <a:solidFill>
                  <a:srgbClr val="1F497D"/>
                </a:solidFill>
              </a:rPr>
              <a:pPr defTabSz="457200"/>
              <a:t>‹#›</a:t>
            </a:fld>
            <a:endParaRPr lang="en-US" dirty="0">
              <a:solidFill>
                <a:srgbClr val="1F497D"/>
              </a:solidFill>
            </a:endParaRPr>
          </a:p>
        </p:txBody>
      </p:sp>
      <p:sp>
        <p:nvSpPr>
          <p:cNvPr id="9" name="Rectangle 8" title="Side bar"/>
          <p:cNvSpPr/>
          <p:nvPr/>
        </p:nvSpPr>
        <p:spPr>
          <a:xfrm>
            <a:off x="478095" y="376"/>
            <a:ext cx="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050780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lnSpc>
          <a:spcPct val="94000"/>
        </a:lnSpc>
        <a:spcBef>
          <a:spcPts val="1000"/>
        </a:spcBef>
        <a:spcAft>
          <a:spcPts val="200"/>
        </a:spcAft>
        <a:buFont typeface="Arial" panose="020B0604020202020204" pitchFamily="34" charset="0"/>
        <a:buChar char="•"/>
        <a:defRPr sz="2400" kern="1200" baseline="0">
          <a:solidFill>
            <a:schemeClr val="tx2"/>
          </a:solidFill>
          <a:latin typeface="+mn-lt"/>
          <a:ea typeface="+mn-ea"/>
          <a:cs typeface="+mn-cs"/>
        </a:defRPr>
      </a:lvl1pPr>
      <a:lvl2pPr marL="873252" indent="-342900" algn="l" defTabSz="914400" rtl="0" eaLnBrk="1" latinLnBrk="0" hangingPunct="1">
        <a:lnSpc>
          <a:spcPct val="94000"/>
        </a:lnSpc>
        <a:spcBef>
          <a:spcPts val="500"/>
        </a:spcBef>
        <a:spcAft>
          <a:spcPts val="200"/>
        </a:spcAft>
        <a:buFont typeface="Arial" panose="020B0604020202020204" pitchFamily="34" charset="0"/>
        <a:buChar char="•"/>
        <a:defRPr sz="2400" i="1" kern="1200" baseline="0">
          <a:solidFill>
            <a:schemeClr val="tx2"/>
          </a:solidFill>
          <a:latin typeface="+mn-lt"/>
          <a:ea typeface="+mn-ea"/>
          <a:cs typeface="+mn-cs"/>
        </a:defRPr>
      </a:lvl2pPr>
      <a:lvl3pPr marL="1330452" indent="-342900" algn="l" defTabSz="914400" rtl="0" eaLnBrk="1" latinLnBrk="0" hangingPunct="1">
        <a:lnSpc>
          <a:spcPct val="94000"/>
        </a:lnSpc>
        <a:spcBef>
          <a:spcPts val="500"/>
        </a:spcBef>
        <a:spcAft>
          <a:spcPts val="200"/>
        </a:spcAft>
        <a:buFont typeface="Arial" panose="020B0604020202020204" pitchFamily="34" charset="0"/>
        <a:buChar char="•"/>
        <a:defRPr sz="2000" kern="1200" baseline="0">
          <a:solidFill>
            <a:schemeClr val="tx2"/>
          </a:solidFill>
          <a:latin typeface="+mn-lt"/>
          <a:ea typeface="+mn-ea"/>
          <a:cs typeface="+mn-cs"/>
        </a:defRPr>
      </a:lvl3pPr>
      <a:lvl4pPr marL="1787652" indent="-342900" algn="l" defTabSz="914400" rtl="0" eaLnBrk="1" latinLnBrk="0" hangingPunct="1">
        <a:lnSpc>
          <a:spcPct val="94000"/>
        </a:lnSpc>
        <a:spcBef>
          <a:spcPts val="500"/>
        </a:spcBef>
        <a:spcAft>
          <a:spcPts val="200"/>
        </a:spcAft>
        <a:buFont typeface="Arial" panose="020B0604020202020204" pitchFamily="34" charset="0"/>
        <a:buChar char="•"/>
        <a:defRPr sz="2000" i="1" kern="1200" baseline="0">
          <a:solidFill>
            <a:schemeClr val="tx2"/>
          </a:solidFill>
          <a:latin typeface="+mn-lt"/>
          <a:ea typeface="+mn-ea"/>
          <a:cs typeface="+mn-cs"/>
        </a:defRPr>
      </a:lvl4pPr>
      <a:lvl5pPr marL="2187702" indent="-285750" algn="l" defTabSz="914400" rtl="0" eaLnBrk="1" latinLnBrk="0" hangingPunct="1">
        <a:lnSpc>
          <a:spcPct val="94000"/>
        </a:lnSpc>
        <a:spcBef>
          <a:spcPts val="500"/>
        </a:spcBef>
        <a:spcAft>
          <a:spcPts val="200"/>
        </a:spcAft>
        <a:buFont typeface="Arial" panose="020B0604020202020204" pitchFamily="34" charset="0"/>
        <a:buChar char="•"/>
        <a:defRPr sz="18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90298CD5-6C1E-4009-B41F-6DF62E31D3BE}" type="datetimeFigureOut">
              <a:rPr lang="en-US" smtClean="0">
                <a:solidFill>
                  <a:srgbClr val="2E2B21">
                    <a:lumMod val="90000"/>
                    <a:lumOff val="10000"/>
                  </a:srgbClr>
                </a:solidFill>
              </a:rPr>
              <a:pPr defTabSz="457200"/>
              <a:t>08/01/2022</a:t>
            </a:fld>
            <a:endParaRPr lang="en-US" dirty="0">
              <a:solidFill>
                <a:srgbClr val="2E2B21">
                  <a:lumMod val="90000"/>
                  <a:lumOff val="10000"/>
                </a:srgb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srgbClr val="2E2B21">
                  <a:lumMod val="90000"/>
                  <a:lumOff val="10000"/>
                </a:srgb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4FAB73BC-B049-4115-A692-8D63A059BFB8}" type="slidenum">
              <a:rPr lang="en-US" smtClean="0">
                <a:solidFill>
                  <a:srgbClr val="2E2B21">
                    <a:lumMod val="90000"/>
                    <a:lumOff val="10000"/>
                  </a:srgbClr>
                </a:solidFill>
              </a:rPr>
              <a:pPr defTabSz="457200"/>
              <a:t>‹#›</a:t>
            </a:fld>
            <a:endParaRPr lang="en-US" dirty="0">
              <a:solidFill>
                <a:srgbClr val="2E2B21">
                  <a:lumMod val="90000"/>
                  <a:lumOff val="10000"/>
                </a:srgb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61305"/>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E2AB48-6B81-443C-84F0-8098475CA912}" type="datetimeFigureOut">
              <a:rPr lang="en-US" smtClean="0"/>
              <a:pPr/>
              <a:t>08/01/2022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0E9ABD0-655E-4203-B2D8-6AEABBAE044C}"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xmlns="" id="{44E4C7C4-9571-445F-8933-0F25198EC520}"/>
              </a:ext>
            </a:extLst>
          </p:cNvPr>
          <p:cNvGrpSpPr/>
          <p:nvPr userDrawn="1"/>
        </p:nvGrpSpPr>
        <p:grpSpPr>
          <a:xfrm>
            <a:off x="4" y="5490343"/>
            <a:ext cx="12226464" cy="1367657"/>
            <a:chOff x="4" y="2981324"/>
            <a:chExt cx="12226464" cy="1367657"/>
          </a:xfrm>
        </p:grpSpPr>
        <p:pic>
          <p:nvPicPr>
            <p:cNvPr id="16" name="Graphic 15">
              <a:extLst>
                <a:ext uri="{FF2B5EF4-FFF2-40B4-BE49-F238E27FC236}">
                  <a16:creationId xmlns:a16="http://schemas.microsoft.com/office/drawing/2014/main" xmlns="" id="{0F2538E2-1955-4ABC-9B76-D200298C3EF9}"/>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4" y="2981324"/>
              <a:ext cx="12191995" cy="1361101"/>
            </a:xfrm>
            <a:prstGeom prst="rect">
              <a:avLst/>
            </a:prstGeom>
          </p:spPr>
        </p:pic>
        <p:pic>
          <p:nvPicPr>
            <p:cNvPr id="17" name="Graphic 16">
              <a:extLst>
                <a:ext uri="{FF2B5EF4-FFF2-40B4-BE49-F238E27FC236}">
                  <a16:creationId xmlns:a16="http://schemas.microsoft.com/office/drawing/2014/main" xmlns="" id="{26FEE2BA-38F3-4EAD-9127-79A1262808F0}"/>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flipH="1">
              <a:off x="4" y="2987880"/>
              <a:ext cx="12191995" cy="1361101"/>
            </a:xfrm>
            <a:prstGeom prst="rect">
              <a:avLst/>
            </a:prstGeom>
          </p:spPr>
        </p:pic>
        <p:pic>
          <p:nvPicPr>
            <p:cNvPr id="18" name="Graphic 17">
              <a:extLst>
                <a:ext uri="{FF2B5EF4-FFF2-40B4-BE49-F238E27FC236}">
                  <a16:creationId xmlns:a16="http://schemas.microsoft.com/office/drawing/2014/main" xmlns="" id="{B34F226C-805A-40FF-9E4F-19D10E6AD156}"/>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4890618" y="2987879"/>
              <a:ext cx="7335850" cy="1354545"/>
            </a:xfrm>
            <a:prstGeom prst="rect">
              <a:avLst/>
            </a:prstGeom>
          </p:spPr>
        </p:pic>
      </p:grpSp>
    </p:spTree>
    <p:extLst>
      <p:ext uri="{BB962C8B-B14F-4D97-AF65-F5344CB8AC3E}">
        <p14:creationId xmlns:p14="http://schemas.microsoft.com/office/powerpoint/2010/main" val="357209087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txStyles>
    <p:titleStyle>
      <a:lvl1pPr algn="l" defTabSz="914400" rtl="0" eaLnBrk="1" latinLnBrk="0" hangingPunct="1">
        <a:lnSpc>
          <a:spcPct val="85000"/>
        </a:lnSpc>
        <a:spcBef>
          <a:spcPct val="0"/>
        </a:spcBef>
        <a:buNone/>
        <a:defRPr sz="2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smtClean="0">
                <a:solidFill>
                  <a:srgbClr val="FFFFFF"/>
                </a:solidFill>
              </a:rPr>
              <a:pPr/>
              <a:t>‹#›</a:t>
            </a:fld>
            <a:endParaRPr lang="en-US" dirty="0">
              <a:solidFill>
                <a:srgbClr val="FFFFFF"/>
              </a:solidFill>
            </a:endParaRPr>
          </a:p>
        </p:txBody>
      </p:sp>
      <p:sp>
        <p:nvSpPr>
          <p:cNvPr id="7" name="Oval 6">
            <a:extLst>
              <a:ext uri="{FF2B5EF4-FFF2-40B4-BE49-F238E27FC236}">
                <a16:creationId xmlns:a16="http://schemas.microsoft.com/office/drawing/2014/main" xmlns=""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0" name="Straight Connector 9">
            <a:extLst>
              <a:ext uri="{FF2B5EF4-FFF2-40B4-BE49-F238E27FC236}">
                <a16:creationId xmlns:a16="http://schemas.microsoft.com/office/drawing/2014/main" xmlns=""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xmlns=""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2531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27">
          <p15:clr>
            <a:srgbClr val="F26B43"/>
          </p15:clr>
        </p15:guide>
        <p15:guide id="2" pos="7174">
          <p15:clr>
            <a:srgbClr val="F26B43"/>
          </p15:clr>
        </p15:guide>
        <p15:guide id="3" pos="506">
          <p15:clr>
            <a:srgbClr val="F26B43"/>
          </p15:clr>
        </p15:guide>
        <p15:guide id="4" orient="horz" pos="3793">
          <p15:clr>
            <a:srgbClr val="F26B43"/>
          </p15:clr>
        </p15:guide>
        <p15:guide id="5" pos="3840">
          <p15:clr>
            <a:srgbClr val="F26B43"/>
          </p15:clr>
        </p15:guide>
        <p15:guide id="6" orient="horz" pos="2160">
          <p15:clr>
            <a:srgbClr val="F26B43"/>
          </p15:clr>
        </p15:guide>
        <p15:guide id="7" pos="3318">
          <p15:clr>
            <a:srgbClr val="F26B43"/>
          </p15:clr>
        </p15:guide>
        <p15:guide id="8" pos="436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967058B-89E0-4460-AB21-21747CB3A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7201C5EB-04D6-4050-930C-5F6907528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xmlns="" id="{A732220F-109C-4A57-81E9-C6279EDA1374}"/>
              </a:ext>
            </a:extLst>
          </p:cNvPr>
          <p:cNvSpPr>
            <a:spLocks noGrp="1"/>
          </p:cNvSpPr>
          <p:nvPr>
            <p:ph type="dt" sz="half" idx="2"/>
          </p:nvPr>
        </p:nvSpPr>
        <p:spPr>
          <a:xfrm>
            <a:off x="10016836" y="5878720"/>
            <a:ext cx="1336964" cy="298800"/>
          </a:xfrm>
          <a:prstGeom prst="rect">
            <a:avLst/>
          </a:prstGeom>
        </p:spPr>
        <p:txBody>
          <a:bodyPr vert="horz" lIns="0" tIns="0" rIns="0" bIns="0" rtlCol="0" anchor="ctr"/>
          <a:lstStyle>
            <a:lvl1pPr algn="r">
              <a:defRPr sz="1000">
                <a:solidFill>
                  <a:schemeClr val="bg1">
                    <a:lumMod val="50000"/>
                    <a:lumOff val="50000"/>
                  </a:schemeClr>
                </a:solidFill>
              </a:defRPr>
            </a:lvl1pPr>
          </a:lstStyle>
          <a:p>
            <a:r>
              <a:rPr lang="en-US" dirty="0">
                <a:solidFill>
                  <a:srgbClr val="000000">
                    <a:lumMod val="50000"/>
                    <a:lumOff val="50000"/>
                  </a:srgbClr>
                </a:solidFill>
              </a:rPr>
              <a:t>MM.DD.20XX</a:t>
            </a:r>
          </a:p>
        </p:txBody>
      </p:sp>
      <p:sp>
        <p:nvSpPr>
          <p:cNvPr id="5" name="Footer Placeholder 4">
            <a:extLst>
              <a:ext uri="{FF2B5EF4-FFF2-40B4-BE49-F238E27FC236}">
                <a16:creationId xmlns:a16="http://schemas.microsoft.com/office/drawing/2014/main" xmlns="" id="{0A25404F-F26F-42E5-BA15-C0373FC1CF2B}"/>
              </a:ext>
            </a:extLst>
          </p:cNvPr>
          <p:cNvSpPr>
            <a:spLocks noGrp="1"/>
          </p:cNvSpPr>
          <p:nvPr>
            <p:ph type="ftr" sz="quarter" idx="3"/>
          </p:nvPr>
        </p:nvSpPr>
        <p:spPr>
          <a:xfrm>
            <a:off x="1169960" y="5878720"/>
            <a:ext cx="2915733" cy="298800"/>
          </a:xfrm>
          <a:prstGeom prst="rect">
            <a:avLst/>
          </a:prstGeom>
        </p:spPr>
        <p:txBody>
          <a:bodyPr vert="horz" lIns="91440" tIns="45720" rIns="91440" bIns="45720" rtlCol="0" anchor="ctr"/>
          <a:lstStyle>
            <a:lvl1pPr algn="l">
              <a:defRPr sz="1000">
                <a:solidFill>
                  <a:schemeClr val="bg1">
                    <a:lumMod val="50000"/>
                    <a:lumOff val="50000"/>
                  </a:schemeClr>
                </a:solidFill>
              </a:defRPr>
            </a:lvl1pPr>
          </a:lstStyle>
          <a:p>
            <a:r>
              <a:rPr lang="en-US" dirty="0">
                <a:solidFill>
                  <a:srgbClr val="000000">
                    <a:lumMod val="50000"/>
                    <a:lumOff val="50000"/>
                  </a:srgbClr>
                </a:solidFill>
              </a:rPr>
              <a:t>ADD A FOOTER</a:t>
            </a:r>
          </a:p>
        </p:txBody>
      </p:sp>
      <p:sp>
        <p:nvSpPr>
          <p:cNvPr id="6" name="Slide Number Placeholder 5">
            <a:extLst>
              <a:ext uri="{FF2B5EF4-FFF2-40B4-BE49-F238E27FC236}">
                <a16:creationId xmlns:a16="http://schemas.microsoft.com/office/drawing/2014/main" xmlns="" id="{41725174-FA04-488F-9F0C-3CD1D1483FA9}"/>
              </a:ext>
            </a:extLst>
          </p:cNvPr>
          <p:cNvSpPr>
            <a:spLocks noGrp="1"/>
          </p:cNvSpPr>
          <p:nvPr>
            <p:ph type="sldNum" sz="quarter" idx="4"/>
          </p:nvPr>
        </p:nvSpPr>
        <p:spPr>
          <a:xfrm>
            <a:off x="778643" y="5879656"/>
            <a:ext cx="354492" cy="297307"/>
          </a:xfrm>
          <a:prstGeom prst="rect">
            <a:avLst/>
          </a:prstGeom>
        </p:spPr>
        <p:txBody>
          <a:bodyPr vert="horz" lIns="91440" tIns="45720" rIns="91440" bIns="45720" rtlCol="0" anchor="ctr"/>
          <a:lstStyle>
            <a:lvl1pPr algn="ctr">
              <a:defRPr sz="1000">
                <a:solidFill>
                  <a:schemeClr val="bg2"/>
                </a:solidFill>
              </a:defRPr>
            </a:lvl1pPr>
          </a:lstStyle>
          <a:p>
            <a:fld id="{8D581BC7-E183-40DB-AC97-C19EA4EB8894}" type="slidenum">
              <a:rPr lang="en-US" smtClean="0">
                <a:solidFill>
                  <a:srgbClr val="FFFFFF"/>
                </a:solidFill>
              </a:rPr>
              <a:pPr/>
              <a:t>‹#›</a:t>
            </a:fld>
            <a:endParaRPr lang="en-US" dirty="0">
              <a:solidFill>
                <a:srgbClr val="FFFFFF"/>
              </a:solidFill>
            </a:endParaRPr>
          </a:p>
        </p:txBody>
      </p:sp>
      <p:sp>
        <p:nvSpPr>
          <p:cNvPr id="7" name="Oval 6">
            <a:extLst>
              <a:ext uri="{FF2B5EF4-FFF2-40B4-BE49-F238E27FC236}">
                <a16:creationId xmlns:a16="http://schemas.microsoft.com/office/drawing/2014/main" xmlns="" id="{7FEF1588-F385-48F3-800A-554A9423E77A}"/>
              </a:ext>
            </a:extLst>
          </p:cNvPr>
          <p:cNvSpPr/>
          <p:nvPr userDrawn="1"/>
        </p:nvSpPr>
        <p:spPr>
          <a:xfrm>
            <a:off x="809310" y="5879656"/>
            <a:ext cx="283464" cy="283464"/>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0" name="Straight Connector 9">
            <a:extLst>
              <a:ext uri="{FF2B5EF4-FFF2-40B4-BE49-F238E27FC236}">
                <a16:creationId xmlns:a16="http://schemas.microsoft.com/office/drawing/2014/main" xmlns="" id="{440B0943-F568-4674-8FA4-B435B1E466AF}"/>
              </a:ext>
            </a:extLst>
          </p:cNvPr>
          <p:cNvCxnSpPr/>
          <p:nvPr userDrawn="1"/>
        </p:nvCxnSpPr>
        <p:spPr>
          <a:xfrm>
            <a:off x="11580000" y="6020920"/>
            <a:ext cx="6120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xmlns="" id="{62DE7FD5-7941-43A1-8663-42AE40546A4F}"/>
              </a:ext>
            </a:extLst>
          </p:cNvPr>
          <p:cNvSpPr/>
          <p:nvPr userDrawn="1"/>
        </p:nvSpPr>
        <p:spPr>
          <a:xfrm>
            <a:off x="11466563" y="5966056"/>
            <a:ext cx="109728" cy="109728"/>
          </a:xfrm>
          <a:prstGeom prst="ellipse">
            <a:avLst/>
          </a:prstGeom>
          <a:noFill/>
          <a:ln w="6350">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13" name="Straight Connector 12">
            <a:extLst>
              <a:ext uri="{FF2B5EF4-FFF2-40B4-BE49-F238E27FC236}">
                <a16:creationId xmlns:a16="http://schemas.microsoft.com/office/drawing/2014/main" xmlns="" id="{97791EE5-EF06-4BF8-84C6-EC24114E73F5}"/>
              </a:ext>
            </a:extLst>
          </p:cNvPr>
          <p:cNvCxnSpPr>
            <a:cxnSpLocks/>
          </p:cNvCxnSpPr>
          <p:nvPr userDrawn="1"/>
        </p:nvCxnSpPr>
        <p:spPr>
          <a:xfrm flipV="1">
            <a:off x="0" y="6020920"/>
            <a:ext cx="803275" cy="468"/>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88395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 id="2147483885" r:id="rId37"/>
  </p:sldLayoutIdLst>
  <p:hf hdr="0"/>
  <p:txStyles>
    <p:title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27">
          <p15:clr>
            <a:srgbClr val="F26B43"/>
          </p15:clr>
        </p15:guide>
        <p15:guide id="2" pos="7174">
          <p15:clr>
            <a:srgbClr val="F26B43"/>
          </p15:clr>
        </p15:guide>
        <p15:guide id="3" pos="506">
          <p15:clr>
            <a:srgbClr val="F26B43"/>
          </p15:clr>
        </p15:guide>
        <p15:guide id="4" orient="horz" pos="3793">
          <p15:clr>
            <a:srgbClr val="F26B43"/>
          </p15:clr>
        </p15:guide>
        <p15:guide id="5" pos="3840">
          <p15:clr>
            <a:srgbClr val="F26B43"/>
          </p15:clr>
        </p15:guide>
        <p15:guide id="6" orient="horz" pos="2160">
          <p15:clr>
            <a:srgbClr val="F26B43"/>
          </p15:clr>
        </p15:guide>
        <p15:guide id="7" pos="3318">
          <p15:clr>
            <a:srgbClr val="F26B43"/>
          </p15:clr>
        </p15:guide>
        <p15:guide id="8" pos="436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4.jpeg"/><Relationship Id="rId3" Type="http://schemas.openxmlformats.org/officeDocument/2006/relationships/tags" Target="../tags/tag3.xml"/><Relationship Id="rId7" Type="http://schemas.openxmlformats.org/officeDocument/2006/relationships/tags" Target="../tags/tag5.xml"/><Relationship Id="rId12"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audio" Target="../media/media1.MP3"/><Relationship Id="rId11" Type="http://schemas.openxmlformats.org/officeDocument/2006/relationships/image" Target="../media/image12.png"/><Relationship Id="rId5" Type="http://schemas.microsoft.com/office/2007/relationships/media" Target="../media/media1.MP3"/><Relationship Id="rId10" Type="http://schemas.openxmlformats.org/officeDocument/2006/relationships/image" Target="../media/image11.png"/><Relationship Id="rId4" Type="http://schemas.openxmlformats.org/officeDocument/2006/relationships/tags" Target="../tags/tag4.xml"/><Relationship Id="rId9" Type="http://schemas.openxmlformats.org/officeDocument/2006/relationships/notesSlide" Target="../notesSlides/notesSlide1.xml"/><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0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4.xml"/><Relationship Id="rId5" Type="http://schemas.openxmlformats.org/officeDocument/2006/relationships/image" Target="../media/image36.jpeg"/><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5">
            <a:extLst>
              <a:ext uri="{FF2B5EF4-FFF2-40B4-BE49-F238E27FC236}">
                <a16:creationId xmlns:a16="http://schemas.microsoft.com/office/drawing/2014/main" xmlns="" id="{7D2DC554-7587-41EC-881D-A4D35389B23A}"/>
              </a:ext>
            </a:extLst>
          </p:cNvPr>
          <p:cNvGrpSpPr/>
          <p:nvPr>
            <p:custDataLst>
              <p:tags r:id="rId1"/>
            </p:custDataLst>
          </p:nvPr>
        </p:nvGrpSpPr>
        <p:grpSpPr>
          <a:xfrm>
            <a:off x="2362" y="0"/>
            <a:ext cx="12192000" cy="6858000"/>
            <a:chOff x="0" y="0"/>
            <a:chExt cx="12192000" cy="6858000"/>
          </a:xfrm>
        </p:grpSpPr>
        <p:sp>
          <p:nvSpPr>
            <p:cNvPr id="4" name="矩形 3">
              <a:extLst>
                <a:ext uri="{FF2B5EF4-FFF2-40B4-BE49-F238E27FC236}">
                  <a16:creationId xmlns:a16="http://schemas.microsoft.com/office/drawing/2014/main" xmlns="" id="{E920F326-C30D-4B34-A62B-6F81855F1576}"/>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solidFill>
                  <a:srgbClr val="FFFFFF"/>
                </a:solidFill>
              </a:endParaRPr>
            </a:p>
          </p:txBody>
        </p:sp>
        <p:sp>
          <p:nvSpPr>
            <p:cNvPr id="5" name="任意多边形: 形状 4">
              <a:extLst>
                <a:ext uri="{FF2B5EF4-FFF2-40B4-BE49-F238E27FC236}">
                  <a16:creationId xmlns:a16="http://schemas.microsoft.com/office/drawing/2014/main" xmlns="" id="{66D02BEC-B119-4E6E-B27C-0D444245E936}"/>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solidFill>
                  <a:srgbClr val="FFFFFF"/>
                </a:solidFill>
              </a:endParaRPr>
            </a:p>
          </p:txBody>
        </p:sp>
      </p:grpSp>
      <p:pic>
        <p:nvPicPr>
          <p:cNvPr id="15" name="PA_图片 14">
            <a:extLst>
              <a:ext uri="{FF2B5EF4-FFF2-40B4-BE49-F238E27FC236}">
                <a16:creationId xmlns:a16="http://schemas.microsoft.com/office/drawing/2014/main" xmlns="" id="{6BD6CEE7-1589-4BD9-861B-962B18335202}"/>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8970527" y="4052506"/>
            <a:ext cx="3129370" cy="3092337"/>
          </a:xfrm>
          <a:prstGeom prst="rect">
            <a:avLst/>
          </a:prstGeom>
        </p:spPr>
      </p:pic>
      <p:pic>
        <p:nvPicPr>
          <p:cNvPr id="19" name="PA_图片 18">
            <a:extLst>
              <a:ext uri="{FF2B5EF4-FFF2-40B4-BE49-F238E27FC236}">
                <a16:creationId xmlns:a16="http://schemas.microsoft.com/office/drawing/2014/main" xmlns="" id="{11BC83E5-FD8D-456F-97F7-EC96C2FE3789}"/>
              </a:ext>
            </a:extLst>
          </p:cNvPr>
          <p:cNvPicPr>
            <a:picLocks noChangeAspect="1"/>
          </p:cNvPicPr>
          <p:nvPr>
            <p:custDataLst>
              <p:tags r:id="rId3"/>
            </p:custDataLst>
          </p:nvPr>
        </p:nvPicPr>
        <p:blipFill>
          <a:blip r:embed="rId11" cstate="screen">
            <a:extLst>
              <a:ext uri="{28A0092B-C50C-407E-A947-70E740481C1C}">
                <a14:useLocalDpi xmlns:a14="http://schemas.microsoft.com/office/drawing/2010/main" val="0"/>
              </a:ext>
            </a:extLst>
          </a:blip>
          <a:stretch>
            <a:fillRect/>
          </a:stretch>
        </p:blipFill>
        <p:spPr>
          <a:xfrm>
            <a:off x="10102588" y="157735"/>
            <a:ext cx="1997309" cy="2432976"/>
          </a:xfrm>
          <a:prstGeom prst="rect">
            <a:avLst/>
          </a:prstGeom>
        </p:spPr>
      </p:pic>
      <p:sp>
        <p:nvSpPr>
          <p:cNvPr id="20" name="PA_文本框 19">
            <a:extLst>
              <a:ext uri="{FF2B5EF4-FFF2-40B4-BE49-F238E27FC236}">
                <a16:creationId xmlns:a16="http://schemas.microsoft.com/office/drawing/2014/main" xmlns="" id="{68B3601F-9B6C-491C-B9F1-6BC10122F7E9}"/>
              </a:ext>
            </a:extLst>
          </p:cNvPr>
          <p:cNvSpPr txBox="1"/>
          <p:nvPr>
            <p:custDataLst>
              <p:tags r:id="rId4"/>
            </p:custDataLst>
          </p:nvPr>
        </p:nvSpPr>
        <p:spPr>
          <a:xfrm>
            <a:off x="2478280" y="143387"/>
            <a:ext cx="7845040" cy="3631763"/>
          </a:xfrm>
          <a:prstGeom prst="rect">
            <a:avLst/>
          </a:prstGeom>
          <a:noFill/>
        </p:spPr>
        <p:txBody>
          <a:bodyPr wrap="square" rtlCol="0" anchor="ctr" anchorCtr="0">
            <a:spAutoFit/>
          </a:bodyPr>
          <a:lstStyle/>
          <a:p>
            <a:pPr algn="ctr"/>
            <a:r>
              <a:rPr lang="en-US" altLang="zh-CN" sz="11500" spc="600" dirty="0" smtClean="0">
                <a:solidFill>
                  <a:srgbClr val="FF0000"/>
                </a:solidFill>
                <a:effectLst>
                  <a:outerShdw blurRad="38100" dist="38100" dir="2700000" algn="tl">
                    <a:srgbClr val="000000">
                      <a:alpha val="43137"/>
                    </a:srgbClr>
                  </a:outerShdw>
                </a:effectLst>
                <a:latin typeface="iCiel Brush Up" panose="02000000000000000000" pitchFamily="2" charset="0"/>
                <a:ea typeface="萝莉体 第二版" panose="02000500000000000000" pitchFamily="2" charset="-122"/>
                <a:cs typeface="萝莉体 第二版" panose="02000500000000000000" pitchFamily="2" charset="-122"/>
              </a:rPr>
              <a:t>NẤM </a:t>
            </a:r>
          </a:p>
          <a:p>
            <a:pPr algn="ctr"/>
            <a:r>
              <a:rPr lang="en-US" altLang="zh-CN" sz="11500" spc="600" dirty="0" smtClean="0">
                <a:solidFill>
                  <a:srgbClr val="FF0000"/>
                </a:solidFill>
                <a:effectLst>
                  <a:outerShdw blurRad="38100" dist="38100" dir="2700000" algn="tl">
                    <a:srgbClr val="000000">
                      <a:alpha val="43137"/>
                    </a:srgbClr>
                  </a:outerShdw>
                </a:effectLst>
                <a:latin typeface="iCiel Brush Up" panose="02000000000000000000" pitchFamily="2" charset="0"/>
                <a:ea typeface="萝莉体 第二版" panose="02000500000000000000" pitchFamily="2" charset="-122"/>
                <a:cs typeface="萝莉体 第二版" panose="02000500000000000000" pitchFamily="2" charset="-122"/>
              </a:rPr>
              <a:t>(</a:t>
            </a:r>
            <a:r>
              <a:rPr lang="en-US" altLang="zh-CN" sz="11500" spc="600" dirty="0" err="1" smtClean="0">
                <a:solidFill>
                  <a:srgbClr val="FF0000"/>
                </a:solidFill>
                <a:effectLst>
                  <a:outerShdw blurRad="38100" dist="38100" dir="2700000" algn="tl">
                    <a:srgbClr val="000000">
                      <a:alpha val="43137"/>
                    </a:srgbClr>
                  </a:outerShdw>
                </a:effectLst>
                <a:latin typeface="iCiel Brush Up" panose="02000000000000000000" pitchFamily="2" charset="0"/>
                <a:ea typeface="萝莉体 第二版" panose="02000500000000000000" pitchFamily="2" charset="-122"/>
                <a:cs typeface="萝莉体 第二版" panose="02000500000000000000" pitchFamily="2" charset="-122"/>
              </a:rPr>
              <a:t>tiết</a:t>
            </a:r>
            <a:r>
              <a:rPr lang="en-US" altLang="zh-CN" sz="11500" spc="600" dirty="0" smtClean="0">
                <a:solidFill>
                  <a:srgbClr val="FF0000"/>
                </a:solidFill>
                <a:effectLst>
                  <a:outerShdw blurRad="38100" dist="38100" dir="2700000" algn="tl">
                    <a:srgbClr val="000000">
                      <a:alpha val="43137"/>
                    </a:srgbClr>
                  </a:outerShdw>
                </a:effectLst>
                <a:latin typeface="iCiel Brush Up" panose="02000000000000000000" pitchFamily="2" charset="0"/>
                <a:ea typeface="萝莉体 第二版" panose="02000500000000000000" pitchFamily="2" charset="-122"/>
                <a:cs typeface="萝莉体 第二版" panose="02000500000000000000" pitchFamily="2" charset="-122"/>
              </a:rPr>
              <a:t> 3, 4)</a:t>
            </a:r>
            <a:endParaRPr lang="zh-CN" altLang="en-US" sz="11500" spc="600" dirty="0">
              <a:solidFill>
                <a:srgbClr val="FF0000"/>
              </a:solidFill>
              <a:effectLst>
                <a:outerShdw blurRad="38100" dist="38100" dir="2700000" algn="tl">
                  <a:srgbClr val="000000">
                    <a:alpha val="43137"/>
                  </a:srgbClr>
                </a:outerShdw>
              </a:effectLst>
              <a:latin typeface="iCiel Brush Up" panose="02000000000000000000" pitchFamily="2" charset="0"/>
              <a:ea typeface="萝莉体 第二版" panose="02000500000000000000" pitchFamily="2" charset="-122"/>
              <a:cs typeface="萝莉体 第二版" panose="02000500000000000000" pitchFamily="2" charset="-122"/>
            </a:endParaRPr>
          </a:p>
        </p:txBody>
      </p:sp>
      <p:pic>
        <p:nvPicPr>
          <p:cNvPr id="24" name="PA_纯净女声 可爱俏皮 又是萌萌的一天 Forever &amp; Forever - echo回声 - 潮流音乐生活方式-3D音乐 弹幕社交 趣味铃声 变声录音 KTV">
            <a:hlinkClick r:id="" action="ppaction://media"/>
            <a:extLst>
              <a:ext uri="{FF2B5EF4-FFF2-40B4-BE49-F238E27FC236}">
                <a16:creationId xmlns:a16="http://schemas.microsoft.com/office/drawing/2014/main" xmlns="" id="{F1EBBCFA-8446-4AA2-9B1E-A1B34E7978F4}"/>
              </a:ext>
            </a:extLst>
          </p:cNvPr>
          <p:cNvPicPr>
            <a:picLocks noChangeAspect="1"/>
          </p:cNvPicPr>
          <p:nvPr>
            <a:audioFile r:link="rId6"/>
            <p:custDataLst>
              <p:tags r:id="rId7"/>
            </p:custDataLst>
            <p:extLst>
              <p:ext uri="{DAA4B4D4-6D71-4841-9C94-3DE7FCFB9230}">
                <p14:media xmlns:p14="http://schemas.microsoft.com/office/powerpoint/2010/main" r:embed="rId5"/>
              </p:ext>
            </p:extLst>
          </p:nvPr>
        </p:nvPicPr>
        <p:blipFill>
          <a:blip r:embed="rId12"/>
          <a:stretch>
            <a:fillRect/>
          </a:stretch>
        </p:blipFill>
        <p:spPr>
          <a:xfrm>
            <a:off x="778454" y="632108"/>
            <a:ext cx="609600" cy="609600"/>
          </a:xfrm>
          <a:prstGeom prst="rect">
            <a:avLst/>
          </a:prstGeom>
        </p:spPr>
      </p:pic>
      <p:pic>
        <p:nvPicPr>
          <p:cNvPr id="1028" name="Picture 4" descr="Vector hình hai cây nấm cô lập trên nền màu trắng | Thư viện stock vector  đẹp miễn phí"/>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8786" y="4435356"/>
            <a:ext cx="1855607" cy="15178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ây Nấm, Ngôi Nhà Nấm, Nấm Đỏ 3 - KhoThietKe.Ne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51081" y="1544032"/>
            <a:ext cx="5740553" cy="6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707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900" decel="100000" fill="hold"/>
                                        <p:tgtEl>
                                          <p:spTgt spid="2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0" repeatCount="indefinite" fill="hold" display="0">
                  <p:stCondLst>
                    <p:cond delay="indefinite"/>
                  </p:stCondLst>
                  <p:endCondLst>
                    <p:cond evt="onStopAudio" delay="0">
                      <p:tgtEl>
                        <p:sldTgt/>
                      </p:tgtEl>
                    </p:cond>
                  </p:endCondLst>
                </p:cTn>
                <p:tgtEl>
                  <p:spTgt spid="24"/>
                </p:tgtEl>
              </p:cMediaNode>
            </p:audio>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Picture 14" descr="Mushroom Forest, #fantasy art, #artwork, wallpaper | Nature art drawings,  Art wallpaper, Psychedelic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584044"/>
      </p:ext>
    </p:extLst>
  </p:cSld>
  <p:clrMapOvr>
    <a:masterClrMapping/>
  </p:clrMapOvr>
  <mc:AlternateContent xmlns:mc="http://schemas.openxmlformats.org/markup-compatibility/2006" xmlns:p14="http://schemas.microsoft.com/office/powerpoint/2010/main">
    <mc:Choice Requires="p14">
      <p:transition spd="slow" p14:dur="900" advTm="5000">
        <p14:warp dir="in"/>
      </p:transition>
    </mc:Choice>
    <mc:Fallback xmlns="">
      <p:transition spd="slow" advTm="5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C57986C-983F-481D-81FB-E03E9127DF12}"/>
              </a:ext>
            </a:extLst>
          </p:cNvPr>
          <p:cNvSpPr>
            <a:spLocks noGrp="1"/>
          </p:cNvSpPr>
          <p:nvPr>
            <p:ph type="sldNum" sz="quarter" idx="12"/>
          </p:nvPr>
        </p:nvSpPr>
        <p:spPr/>
        <p:txBody>
          <a:bodyPr/>
          <a:lstStyle/>
          <a:p>
            <a:fld id="{8D581BC7-E183-40DB-AC97-C19EA4EB8894}" type="slidenum">
              <a:rPr lang="en-US" smtClean="0">
                <a:solidFill>
                  <a:srgbClr val="FFFFFF"/>
                </a:solidFill>
                <a:latin typeface="Times New Roman" pitchFamily="18" charset="0"/>
                <a:cs typeface="Times New Roman" pitchFamily="18" charset="0"/>
              </a:rPr>
              <a:pPr/>
              <a:t>11</a:t>
            </a:fld>
            <a:endParaRPr lang="en-US" dirty="0">
              <a:solidFill>
                <a:srgbClr val="FFFFFF"/>
              </a:solidFill>
              <a:latin typeface="Times New Roman" pitchFamily="18" charset="0"/>
              <a:cs typeface="Times New Roman" pitchFamily="18" charset="0"/>
            </a:endParaRPr>
          </a:p>
        </p:txBody>
      </p:sp>
      <p:sp>
        <p:nvSpPr>
          <p:cNvPr id="4" name="Footer Placeholder 3">
            <a:extLst>
              <a:ext uri="{FF2B5EF4-FFF2-40B4-BE49-F238E27FC236}">
                <a16:creationId xmlns:a16="http://schemas.microsoft.com/office/drawing/2014/main" xmlns="" id="{455F236F-BB92-408F-9A08-D5576EB53EB9}"/>
              </a:ext>
            </a:extLst>
          </p:cNvPr>
          <p:cNvSpPr>
            <a:spLocks noGrp="1"/>
          </p:cNvSpPr>
          <p:nvPr>
            <p:ph type="ftr" sz="quarter" idx="11"/>
          </p:nvPr>
        </p:nvSpPr>
        <p:spPr/>
        <p:txBody>
          <a:bodyPr/>
          <a:lstStyle/>
          <a:p>
            <a:r>
              <a:rPr lang="en-US" sz="1600" dirty="0" smtClean="0">
                <a:solidFill>
                  <a:schemeClr val="accent1">
                    <a:lumMod val="50000"/>
                    <a:lumOff val="50000"/>
                  </a:schemeClr>
                </a:solidFill>
                <a:latin typeface="Times New Roman" pitchFamily="18" charset="0"/>
                <a:cs typeface="Times New Roman" pitchFamily="18" charset="0"/>
              </a:rPr>
              <a:t>KHOA HỌC TỰ NHIÊN 6</a:t>
            </a:r>
            <a:endParaRPr lang="en-US" sz="1600" dirty="0">
              <a:solidFill>
                <a:schemeClr val="accent1">
                  <a:lumMod val="50000"/>
                  <a:lumOff val="50000"/>
                </a:schemeClr>
              </a:solidFill>
              <a:latin typeface="Times New Roman" pitchFamily="18" charset="0"/>
              <a:cs typeface="Times New Roman" pitchFamily="18" charset="0"/>
            </a:endParaRPr>
          </a:p>
        </p:txBody>
      </p:sp>
      <p:sp>
        <p:nvSpPr>
          <p:cNvPr id="13" name="Title 3">
            <a:extLst>
              <a:ext uri="{FF2B5EF4-FFF2-40B4-BE49-F238E27FC236}">
                <a16:creationId xmlns="" xmlns:a16="http://schemas.microsoft.com/office/drawing/2014/main" id="{54F6FF42-70E3-4A7F-B5D8-2928FCB71A74}"/>
              </a:ext>
            </a:extLst>
          </p:cNvPr>
          <p:cNvSpPr txBox="1">
            <a:spLocks/>
          </p:cNvSpPr>
          <p:nvPr/>
        </p:nvSpPr>
        <p:spPr>
          <a:xfrm>
            <a:off x="1649655" y="1506161"/>
            <a:ext cx="7542432" cy="1053207"/>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b="1" kern="1200">
                <a:solidFill>
                  <a:schemeClr val="bg2"/>
                </a:solidFill>
                <a:latin typeface="+mj-lt"/>
                <a:ea typeface="+mj-ea"/>
                <a:cs typeface="+mj-cs"/>
              </a:defRPr>
            </a:lvl1pPr>
          </a:lstStyle>
          <a:p>
            <a:pPr algn="ctr"/>
            <a:r>
              <a:rPr lang="en-US" sz="7200" dirty="0" smtClean="0">
                <a:latin typeface="Times New Roman" pitchFamily="18" charset="0"/>
                <a:cs typeface="Times New Roman" pitchFamily="18" charset="0"/>
              </a:rPr>
              <a:t>KĨ THUẬT TRỒNG NẤM</a:t>
            </a:r>
            <a:endParaRPr lang="ru-RU" sz="7200" dirty="0">
              <a:latin typeface="Times New Roman" pitchFamily="18" charset="0"/>
              <a:cs typeface="Times New Roman" pitchFamily="18" charset="0"/>
            </a:endParaRPr>
          </a:p>
        </p:txBody>
      </p:sp>
      <p:sp>
        <p:nvSpPr>
          <p:cNvPr id="14" name="TextBox 13"/>
          <p:cNvSpPr txBox="1"/>
          <p:nvPr/>
        </p:nvSpPr>
        <p:spPr>
          <a:xfrm>
            <a:off x="162067" y="438522"/>
            <a:ext cx="2716039" cy="830997"/>
          </a:xfrm>
          <a:prstGeom prst="rect">
            <a:avLst/>
          </a:prstGeom>
          <a:noFill/>
        </p:spPr>
        <p:txBody>
          <a:bodyPr wrap="square" rtlCol="0">
            <a:spAutoFit/>
          </a:bodyPr>
          <a:lstStyle/>
          <a:p>
            <a:pPr algn="ctr"/>
            <a:r>
              <a:rPr lang="vi-VN" sz="4800" dirty="0" smtClean="0">
                <a:solidFill>
                  <a:srgbClr val="FFFF00"/>
                </a:solidFill>
                <a:latin typeface="Times New Roman" pitchFamily="18" charset="0"/>
                <a:cs typeface="Times New Roman" pitchFamily="18" charset="0"/>
              </a:rPr>
              <a:t>Phần </a:t>
            </a:r>
            <a:r>
              <a:rPr lang="en-US" sz="4800" dirty="0" smtClean="0">
                <a:solidFill>
                  <a:srgbClr val="FFFF00"/>
                </a:solidFill>
                <a:latin typeface="Times New Roman" pitchFamily="18" charset="0"/>
                <a:cs typeface="Times New Roman" pitchFamily="18" charset="0"/>
              </a:rPr>
              <a:t>3</a:t>
            </a:r>
            <a:endParaRPr lang="vi-VN" sz="4800" dirty="0">
              <a:solidFill>
                <a:srgbClr val="FFFF00"/>
              </a:solidFill>
              <a:latin typeface="Times New Roman" pitchFamily="18" charset="0"/>
              <a:cs typeface="Times New Roman" pitchFamily="18" charset="0"/>
            </a:endParaRPr>
          </a:p>
        </p:txBody>
      </p:sp>
      <p:pic>
        <p:nvPicPr>
          <p:cNvPr id="18440" name="Picture 8" descr="Giới thiệu - Nấm sạch Việt T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393" y="0"/>
            <a:ext cx="3505200" cy="288607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78643" y="3082294"/>
            <a:ext cx="10560094" cy="2130253"/>
            <a:chOff x="778643" y="3082294"/>
            <a:chExt cx="10560094" cy="2130253"/>
          </a:xfrm>
        </p:grpSpPr>
        <p:pic>
          <p:nvPicPr>
            <p:cNvPr id="18442" name="Picture 10" descr="Aliens With Mushrooms - 3D and CG &amp;amp; Abstract Background Wallpapers on  Desktop Nexus (Image 2456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8821" y="3104792"/>
              <a:ext cx="2759916" cy="2066871"/>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Digital Blasphemy 3D Wallpapers -- FREE: Fluorescence (Bloom) at 640 x 480"/>
            <p:cNvPicPr>
              <a:picLocks noChangeAspect="1" noChangeArrowheads="1"/>
            </p:cNvPicPr>
            <p:nvPr/>
          </p:nvPicPr>
          <p:blipFill rotWithShape="1">
            <a:blip r:embed="rId4">
              <a:extLst>
                <a:ext uri="{28A0092B-C50C-407E-A947-70E740481C1C}">
                  <a14:useLocalDpi xmlns:a14="http://schemas.microsoft.com/office/drawing/2010/main" val="0"/>
                </a:ext>
              </a:extLst>
            </a:blip>
            <a:srcRect b="5649"/>
            <a:stretch/>
          </p:blipFill>
          <p:spPr bwMode="auto">
            <a:xfrm>
              <a:off x="778643" y="3082294"/>
              <a:ext cx="3010396" cy="2130252"/>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14" descr="Digital Blasphemy 3D Wallpaper: Green Fluorescence (St. Patrick&amp;#39;s Day) by  Ryan Blis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05" r="15009" b="7900"/>
            <a:stretch/>
          </p:blipFill>
          <p:spPr bwMode="auto">
            <a:xfrm>
              <a:off x="3667816" y="3082295"/>
              <a:ext cx="2379067" cy="2130252"/>
            </a:xfrm>
            <a:prstGeom prst="rect">
              <a:avLst/>
            </a:prstGeom>
            <a:noFill/>
            <a:extLst>
              <a:ext uri="{909E8E84-426E-40DD-AFC4-6F175D3DCCD1}">
                <a14:hiddenFill xmlns:a14="http://schemas.microsoft.com/office/drawing/2010/main">
                  <a:solidFill>
                    <a:srgbClr val="FFFFFF"/>
                  </a:solidFill>
                </a14:hiddenFill>
              </a:ext>
            </a:extLst>
          </p:spPr>
        </p:pic>
        <p:pic>
          <p:nvPicPr>
            <p:cNvPr id="18448" name="Picture 16" descr="Poisonous Mushrooms | The Green-Walled Tow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409" t="18975" r="24206"/>
            <a:stretch/>
          </p:blipFill>
          <p:spPr bwMode="auto">
            <a:xfrm>
              <a:off x="6286769" y="3082295"/>
              <a:ext cx="2292052" cy="21302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81014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9" name="组合 19"/>
          <p:cNvGrpSpPr/>
          <p:nvPr/>
        </p:nvGrpSpPr>
        <p:grpSpPr>
          <a:xfrm>
            <a:off x="4494147" y="1820350"/>
            <a:ext cx="2027477" cy="1547614"/>
            <a:chOff x="4066842" y="1162493"/>
            <a:chExt cx="2344656" cy="1789723"/>
          </a:xfrm>
          <a:solidFill>
            <a:schemeClr val="accent3">
              <a:lumMod val="40000"/>
              <a:lumOff val="60000"/>
            </a:schemeClr>
          </a:solidFill>
          <a:effectLst>
            <a:outerShdw blurRad="127000" dist="63500" dir="8100000" algn="tr" rotWithShape="0">
              <a:schemeClr val="tx1">
                <a:lumMod val="75000"/>
                <a:lumOff val="25000"/>
                <a:alpha val="40000"/>
              </a:schemeClr>
            </a:outerShdw>
          </a:effectLst>
        </p:grpSpPr>
        <p:sp>
          <p:nvSpPr>
            <p:cNvPr id="10" name="任意多边形 20"/>
            <p:cNvSpPr/>
            <p:nvPr/>
          </p:nvSpPr>
          <p:spPr>
            <a:xfrm>
              <a:off x="5246965" y="1162493"/>
              <a:ext cx="1164533" cy="1789723"/>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gr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sp>
          <p:nvSpPr>
            <p:cNvPr id="11" name="任意多边形 21"/>
            <p:cNvSpPr/>
            <p:nvPr/>
          </p:nvSpPr>
          <p:spPr>
            <a:xfrm>
              <a:off x="4066842" y="1162493"/>
              <a:ext cx="1184028" cy="121920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chemeClr val="accent1">
                <a:lumMod val="75000"/>
                <a:lumOff val="25000"/>
              </a:schemeClr>
            </a:soli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grpSp>
      <p:grpSp>
        <p:nvGrpSpPr>
          <p:cNvPr id="12" name="组合 22"/>
          <p:cNvGrpSpPr/>
          <p:nvPr/>
        </p:nvGrpSpPr>
        <p:grpSpPr>
          <a:xfrm>
            <a:off x="4495458" y="3355715"/>
            <a:ext cx="2027477" cy="1547614"/>
            <a:chOff x="4074117" y="3422268"/>
            <a:chExt cx="2027477" cy="1547614"/>
          </a:xfrm>
          <a:effectLst>
            <a:outerShdw blurRad="127000" dist="63500" dir="8100000" algn="tr" rotWithShape="0">
              <a:schemeClr val="tx1">
                <a:lumMod val="75000"/>
                <a:lumOff val="25000"/>
                <a:alpha val="40000"/>
              </a:schemeClr>
            </a:outerShdw>
          </a:effectLst>
        </p:grpSpPr>
        <p:sp>
          <p:nvSpPr>
            <p:cNvPr id="13" name="任意多边形 23"/>
            <p:cNvSpPr/>
            <p:nvPr/>
          </p:nvSpPr>
          <p:spPr>
            <a:xfrm>
              <a:off x="5094596" y="3422268"/>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FFFF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sp>
          <p:nvSpPr>
            <p:cNvPr id="14" name="任意多边形 24"/>
            <p:cNvSpPr/>
            <p:nvPr/>
          </p:nvSpPr>
          <p:spPr>
            <a:xfrm>
              <a:off x="4074117" y="3422268"/>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grpSp>
      <p:grpSp>
        <p:nvGrpSpPr>
          <p:cNvPr id="15" name="组合 25"/>
          <p:cNvGrpSpPr/>
          <p:nvPr/>
        </p:nvGrpSpPr>
        <p:grpSpPr>
          <a:xfrm>
            <a:off x="4504426" y="4903329"/>
            <a:ext cx="2027477" cy="1547614"/>
            <a:chOff x="4083085" y="4969882"/>
            <a:chExt cx="2027477" cy="1547614"/>
          </a:xfrm>
          <a:effectLst>
            <a:outerShdw blurRad="127000" dist="63500" dir="8100000" algn="tr" rotWithShape="0">
              <a:schemeClr val="tx1">
                <a:lumMod val="75000"/>
                <a:lumOff val="25000"/>
                <a:alpha val="40000"/>
              </a:schemeClr>
            </a:outerShdw>
          </a:effectLst>
        </p:grpSpPr>
        <p:sp>
          <p:nvSpPr>
            <p:cNvPr id="16" name="任意多边形 26"/>
            <p:cNvSpPr/>
            <p:nvPr/>
          </p:nvSpPr>
          <p:spPr>
            <a:xfrm>
              <a:off x="5103564" y="4969882"/>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rgbClr val="FFC000"/>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sp>
          <p:nvSpPr>
            <p:cNvPr id="17" name="任意多边形 27"/>
            <p:cNvSpPr/>
            <p:nvPr/>
          </p:nvSpPr>
          <p:spPr>
            <a:xfrm>
              <a:off x="4083085" y="4969882"/>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rgbClr val="DD23C7"/>
            </a:soli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grpSp>
      <p:grpSp>
        <p:nvGrpSpPr>
          <p:cNvPr id="18" name="组合 28"/>
          <p:cNvGrpSpPr/>
          <p:nvPr/>
        </p:nvGrpSpPr>
        <p:grpSpPr>
          <a:xfrm>
            <a:off x="6520708" y="2682754"/>
            <a:ext cx="2027477" cy="1547614"/>
            <a:chOff x="6099367" y="2749307"/>
            <a:chExt cx="2027477" cy="1547614"/>
          </a:xfrm>
          <a:effectLst>
            <a:outerShdw blurRad="127000" dist="63500" dir="2700000" algn="tl" rotWithShape="0">
              <a:schemeClr val="tx1">
                <a:lumMod val="75000"/>
                <a:lumOff val="25000"/>
                <a:alpha val="40000"/>
              </a:schemeClr>
            </a:outerShdw>
          </a:effectLst>
        </p:grpSpPr>
        <p:sp>
          <p:nvSpPr>
            <p:cNvPr id="19" name="任意多边形 29"/>
            <p:cNvSpPr/>
            <p:nvPr/>
          </p:nvSpPr>
          <p:spPr>
            <a:xfrm flipH="1">
              <a:off x="6099367" y="2749307"/>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accent5">
                <a:lumMod val="7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sp>
          <p:nvSpPr>
            <p:cNvPr id="20" name="任意多边形 30"/>
            <p:cNvSpPr/>
            <p:nvPr/>
          </p:nvSpPr>
          <p:spPr>
            <a:xfrm flipH="1">
              <a:off x="7102988" y="2749307"/>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solidFill>
              <a:schemeClr val="accent2">
                <a:lumMod val="40000"/>
                <a:lumOff val="60000"/>
              </a:schemeClr>
            </a:soli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grpSp>
      <p:grpSp>
        <p:nvGrpSpPr>
          <p:cNvPr id="21" name="组合 31"/>
          <p:cNvGrpSpPr/>
          <p:nvPr/>
        </p:nvGrpSpPr>
        <p:grpSpPr>
          <a:xfrm>
            <a:off x="6529676" y="4230368"/>
            <a:ext cx="2027477" cy="1547614"/>
            <a:chOff x="6108335" y="4296921"/>
            <a:chExt cx="2027477" cy="1547614"/>
          </a:xfrm>
          <a:effectLst>
            <a:outerShdw blurRad="127000" dist="63500" dir="2700000" algn="tl" rotWithShape="0">
              <a:schemeClr val="tx1">
                <a:lumMod val="75000"/>
                <a:lumOff val="25000"/>
                <a:alpha val="40000"/>
              </a:schemeClr>
            </a:outerShdw>
          </a:effectLst>
        </p:grpSpPr>
        <p:sp>
          <p:nvSpPr>
            <p:cNvPr id="22" name="任意多边形 32"/>
            <p:cNvSpPr/>
            <p:nvPr/>
          </p:nvSpPr>
          <p:spPr>
            <a:xfrm flipH="1">
              <a:off x="6108335" y="4296921"/>
              <a:ext cx="1006998" cy="1547614"/>
            </a:xfrm>
            <a:custGeom>
              <a:avLst/>
              <a:gdLst>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7816 h 1789723"/>
                <a:gd name="connsiteX6" fmla="*/ 0 w 1164493"/>
                <a:gd name="connsiteY6" fmla="*/ 0 h 1789723"/>
                <a:gd name="connsiteX0" fmla="*/ 0 w 1164493"/>
                <a:gd name="connsiteY0" fmla="*/ 0 h 1789723"/>
                <a:gd name="connsiteX1" fmla="*/ 0 w 1164493"/>
                <a:gd name="connsiteY1" fmla="*/ 1219200 h 1789723"/>
                <a:gd name="connsiteX2" fmla="*/ 859693 w 1164493"/>
                <a:gd name="connsiteY2" fmla="*/ 1219200 h 1789723"/>
                <a:gd name="connsiteX3" fmla="*/ 1164493 w 1164493"/>
                <a:gd name="connsiteY3" fmla="*/ 1789723 h 1789723"/>
                <a:gd name="connsiteX4" fmla="*/ 1164493 w 1164493"/>
                <a:gd name="connsiteY4" fmla="*/ 132862 h 1789723"/>
                <a:gd name="connsiteX5" fmla="*/ 1074616 w 1164493"/>
                <a:gd name="connsiteY5" fmla="*/ 1 h 1789723"/>
                <a:gd name="connsiteX6" fmla="*/ 0 w 1164493"/>
                <a:gd name="connsiteY6" fmla="*/ 0 h 1789723"/>
                <a:gd name="connsiteX0" fmla="*/ 0 w 1164513"/>
                <a:gd name="connsiteY0" fmla="*/ 0 h 1789723"/>
                <a:gd name="connsiteX1" fmla="*/ 0 w 1164513"/>
                <a:gd name="connsiteY1" fmla="*/ 1219200 h 1789723"/>
                <a:gd name="connsiteX2" fmla="*/ 859693 w 1164513"/>
                <a:gd name="connsiteY2" fmla="*/ 1219200 h 1789723"/>
                <a:gd name="connsiteX3" fmla="*/ 1164493 w 1164513"/>
                <a:gd name="connsiteY3" fmla="*/ 1789723 h 1789723"/>
                <a:gd name="connsiteX4" fmla="*/ 1164493 w 1164513"/>
                <a:gd name="connsiteY4" fmla="*/ 132862 h 1789723"/>
                <a:gd name="connsiteX5" fmla="*/ 1074616 w 1164513"/>
                <a:gd name="connsiteY5" fmla="*/ 1 h 1789723"/>
                <a:gd name="connsiteX6" fmla="*/ 0 w 1164513"/>
                <a:gd name="connsiteY6" fmla="*/ 0 h 1789723"/>
                <a:gd name="connsiteX0" fmla="*/ 0 w 1164533"/>
                <a:gd name="connsiteY0" fmla="*/ 0 h 1789723"/>
                <a:gd name="connsiteX1" fmla="*/ 0 w 1164533"/>
                <a:gd name="connsiteY1" fmla="*/ 1219200 h 1789723"/>
                <a:gd name="connsiteX2" fmla="*/ 859693 w 1164533"/>
                <a:gd name="connsiteY2" fmla="*/ 1219200 h 1789723"/>
                <a:gd name="connsiteX3" fmla="*/ 1164493 w 1164533"/>
                <a:gd name="connsiteY3" fmla="*/ 1789723 h 1789723"/>
                <a:gd name="connsiteX4" fmla="*/ 1164493 w 1164533"/>
                <a:gd name="connsiteY4" fmla="*/ 132862 h 1789723"/>
                <a:gd name="connsiteX5" fmla="*/ 1074616 w 1164533"/>
                <a:gd name="connsiteY5" fmla="*/ 1 h 1789723"/>
                <a:gd name="connsiteX6" fmla="*/ 0 w 1164533"/>
                <a:gd name="connsiteY6" fmla="*/ 0 h 17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4533" h="1789723">
                  <a:moveTo>
                    <a:pt x="0" y="0"/>
                  </a:moveTo>
                  <a:lnTo>
                    <a:pt x="0" y="1219200"/>
                  </a:lnTo>
                  <a:lnTo>
                    <a:pt x="859693" y="1219200"/>
                  </a:lnTo>
                  <a:lnTo>
                    <a:pt x="1164493" y="1789723"/>
                  </a:lnTo>
                  <a:lnTo>
                    <a:pt x="1164493" y="132862"/>
                  </a:lnTo>
                  <a:cubicBezTo>
                    <a:pt x="1165795" y="49498"/>
                    <a:pt x="1135836" y="1303"/>
                    <a:pt x="1074616" y="1"/>
                  </a:cubicBezTo>
                  <a:lnTo>
                    <a:pt x="0" y="0"/>
                  </a:lnTo>
                  <a:close/>
                </a:path>
              </a:pathLst>
            </a:custGeom>
            <a:solidFill>
              <a:schemeClr val="accent6">
                <a:lumMod val="7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sp>
          <p:nvSpPr>
            <p:cNvPr id="23" name="任意多边形 33"/>
            <p:cNvSpPr/>
            <p:nvPr/>
          </p:nvSpPr>
          <p:spPr>
            <a:xfrm flipH="1">
              <a:off x="7111956" y="4296921"/>
              <a:ext cx="1023856" cy="1054270"/>
            </a:xfrm>
            <a:custGeom>
              <a:avLst/>
              <a:gdLst>
                <a:gd name="connsiteX0" fmla="*/ 136770 w 1184028"/>
                <a:gd name="connsiteY0" fmla="*/ 0 h 1219200"/>
                <a:gd name="connsiteX1" fmla="*/ 1184028 w 1184028"/>
                <a:gd name="connsiteY1" fmla="*/ 0 h 1219200"/>
                <a:gd name="connsiteX2" fmla="*/ 1184028 w 1184028"/>
                <a:gd name="connsiteY2" fmla="*/ 1219200 h 1219200"/>
                <a:gd name="connsiteX3" fmla="*/ 136770 w 1184028"/>
                <a:gd name="connsiteY3" fmla="*/ 1219200 h 1219200"/>
                <a:gd name="connsiteX4" fmla="*/ 0 w 1184028"/>
                <a:gd name="connsiteY4" fmla="*/ 1082430 h 1219200"/>
                <a:gd name="connsiteX5" fmla="*/ 0 w 1184028"/>
                <a:gd name="connsiteY5" fmla="*/ 136770 h 1219200"/>
                <a:gd name="connsiteX6" fmla="*/ 136770 w 1184028"/>
                <a:gd name="connsiteY6" fmla="*/ 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028" h="1219200">
                  <a:moveTo>
                    <a:pt x="136770" y="0"/>
                  </a:moveTo>
                  <a:lnTo>
                    <a:pt x="1184028" y="0"/>
                  </a:lnTo>
                  <a:lnTo>
                    <a:pt x="1184028" y="1219200"/>
                  </a:lnTo>
                  <a:lnTo>
                    <a:pt x="136770" y="1219200"/>
                  </a:lnTo>
                  <a:cubicBezTo>
                    <a:pt x="61234" y="1219200"/>
                    <a:pt x="0" y="1157966"/>
                    <a:pt x="0" y="1082430"/>
                  </a:cubicBezTo>
                  <a:lnTo>
                    <a:pt x="0" y="136770"/>
                  </a:lnTo>
                  <a:cubicBezTo>
                    <a:pt x="0" y="61234"/>
                    <a:pt x="61234" y="0"/>
                    <a:pt x="136770" y="0"/>
                  </a:cubicBezTo>
                  <a:close/>
                </a:path>
              </a:pathLst>
            </a:custGeom>
            <a:gradFill>
              <a:gsLst>
                <a:gs pos="0">
                  <a:srgbClr val="FFFFFF"/>
                </a:gs>
                <a:gs pos="100000">
                  <a:srgbClr val="F3F2EE"/>
                </a:gs>
              </a:gsLst>
              <a:lin ang="16200000" scaled="0"/>
            </a:gradFill>
            <a:ln w="25400">
              <a:gradFill>
                <a:gsLst>
                  <a:gs pos="0">
                    <a:schemeClr val="bg1"/>
                  </a:gs>
                  <a:gs pos="100000">
                    <a:schemeClr val="bg1">
                      <a:lumMod val="9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20000"/>
                    <a:lumOff val="80000"/>
                  </a:schemeClr>
                </a:solidFill>
                <a:latin typeface="Times New Roman" pitchFamily="18" charset="0"/>
                <a:cs typeface="Times New Roman" pitchFamily="18" charset="0"/>
              </a:endParaRPr>
            </a:p>
          </p:txBody>
        </p:sp>
      </p:grpSp>
      <p:sp>
        <p:nvSpPr>
          <p:cNvPr id="25" name="矩形 35"/>
          <p:cNvSpPr/>
          <p:nvPr/>
        </p:nvSpPr>
        <p:spPr>
          <a:xfrm>
            <a:off x="4630813" y="2001769"/>
            <a:ext cx="744491" cy="769441"/>
          </a:xfrm>
          <a:prstGeom prst="rect">
            <a:avLst/>
          </a:prstGeom>
        </p:spPr>
        <p:txBody>
          <a:bodyPr wrap="square">
            <a:spAutoFit/>
          </a:bodyPr>
          <a:lstStyle/>
          <a:p>
            <a:pPr algn="ctr"/>
            <a:r>
              <a:rPr lang="en-US" altLang="zh-CN" sz="4400" b="1" dirty="0">
                <a:solidFill>
                  <a:schemeClr val="bg2"/>
                </a:solidFill>
                <a:latin typeface="Times New Roman" pitchFamily="18" charset="0"/>
                <a:ea typeface="微软雅黑" panose="020B0503020204020204" pitchFamily="34" charset="-122"/>
                <a:cs typeface="Times New Roman" pitchFamily="18" charset="0"/>
              </a:rPr>
              <a:t>01</a:t>
            </a:r>
            <a:endParaRPr lang="zh-CN" altLang="en-US" sz="4400" b="1" dirty="0">
              <a:solidFill>
                <a:schemeClr val="bg2"/>
              </a:solidFill>
              <a:latin typeface="Times New Roman" pitchFamily="18" charset="0"/>
              <a:ea typeface="微软雅黑" panose="020B0503020204020204" pitchFamily="34" charset="-122"/>
              <a:cs typeface="Times New Roman" pitchFamily="18" charset="0"/>
            </a:endParaRPr>
          </a:p>
        </p:txBody>
      </p:sp>
      <p:sp>
        <p:nvSpPr>
          <p:cNvPr id="26" name="矩形 36"/>
          <p:cNvSpPr/>
          <p:nvPr/>
        </p:nvSpPr>
        <p:spPr>
          <a:xfrm>
            <a:off x="7508792" y="2849508"/>
            <a:ext cx="1039393" cy="769441"/>
          </a:xfrm>
          <a:prstGeom prst="rect">
            <a:avLst/>
          </a:prstGeom>
        </p:spPr>
        <p:txBody>
          <a:bodyPr wrap="square">
            <a:spAutoFit/>
          </a:bodyPr>
          <a:lstStyle/>
          <a:p>
            <a:pPr algn="ctr"/>
            <a:r>
              <a:rPr lang="en-US" altLang="zh-CN" sz="4400" b="1" dirty="0">
                <a:solidFill>
                  <a:schemeClr val="bg2"/>
                </a:solidFill>
                <a:latin typeface="Times New Roman" pitchFamily="18" charset="0"/>
                <a:ea typeface="微软雅黑" panose="020B0503020204020204" pitchFamily="34" charset="-122"/>
                <a:cs typeface="Times New Roman" pitchFamily="18" charset="0"/>
              </a:rPr>
              <a:t>02</a:t>
            </a:r>
            <a:endParaRPr lang="zh-CN" altLang="en-US" sz="4400" b="1" dirty="0">
              <a:solidFill>
                <a:schemeClr val="bg2"/>
              </a:solidFill>
              <a:latin typeface="Times New Roman" pitchFamily="18" charset="0"/>
              <a:ea typeface="微软雅黑" panose="020B0503020204020204" pitchFamily="34" charset="-122"/>
              <a:cs typeface="Times New Roman" pitchFamily="18" charset="0"/>
            </a:endParaRPr>
          </a:p>
        </p:txBody>
      </p:sp>
      <p:sp>
        <p:nvSpPr>
          <p:cNvPr id="27" name="矩形 37"/>
          <p:cNvSpPr/>
          <p:nvPr/>
        </p:nvSpPr>
        <p:spPr>
          <a:xfrm>
            <a:off x="4488730" y="3504254"/>
            <a:ext cx="1039393" cy="769441"/>
          </a:xfrm>
          <a:prstGeom prst="rect">
            <a:avLst/>
          </a:prstGeom>
        </p:spPr>
        <p:txBody>
          <a:bodyPr wrap="square">
            <a:spAutoFit/>
          </a:bodyPr>
          <a:lstStyle/>
          <a:p>
            <a:pPr algn="ctr"/>
            <a:r>
              <a:rPr lang="en-US" altLang="zh-CN" sz="4400" b="1" dirty="0">
                <a:solidFill>
                  <a:schemeClr val="accent3">
                    <a:lumMod val="60000"/>
                    <a:lumOff val="40000"/>
                  </a:schemeClr>
                </a:solidFill>
                <a:latin typeface="Times New Roman" pitchFamily="18" charset="0"/>
                <a:ea typeface="微软雅黑" panose="020B0503020204020204" pitchFamily="34" charset="-122"/>
                <a:cs typeface="Times New Roman" pitchFamily="18" charset="0"/>
              </a:rPr>
              <a:t>03</a:t>
            </a:r>
            <a:endParaRPr lang="zh-CN" altLang="en-US" sz="4400" b="1" dirty="0">
              <a:solidFill>
                <a:schemeClr val="accent3">
                  <a:lumMod val="60000"/>
                  <a:lumOff val="40000"/>
                </a:schemeClr>
              </a:solidFill>
              <a:latin typeface="Times New Roman" pitchFamily="18" charset="0"/>
              <a:ea typeface="微软雅黑" panose="020B0503020204020204" pitchFamily="34" charset="-122"/>
              <a:cs typeface="Times New Roman" pitchFamily="18" charset="0"/>
            </a:endParaRPr>
          </a:p>
        </p:txBody>
      </p:sp>
      <p:sp>
        <p:nvSpPr>
          <p:cNvPr id="28" name="矩形 38"/>
          <p:cNvSpPr/>
          <p:nvPr/>
        </p:nvSpPr>
        <p:spPr>
          <a:xfrm>
            <a:off x="7533297" y="4377149"/>
            <a:ext cx="1039393" cy="769441"/>
          </a:xfrm>
          <a:prstGeom prst="rect">
            <a:avLst/>
          </a:prstGeom>
        </p:spPr>
        <p:txBody>
          <a:bodyPr wrap="square">
            <a:spAutoFit/>
          </a:bodyPr>
          <a:lstStyle/>
          <a:p>
            <a:pPr algn="ctr"/>
            <a:r>
              <a:rPr lang="en-US" altLang="zh-CN" sz="4400" b="1" dirty="0">
                <a:solidFill>
                  <a:schemeClr val="accent5">
                    <a:lumMod val="75000"/>
                  </a:schemeClr>
                </a:solidFill>
                <a:latin typeface="Times New Roman" pitchFamily="18" charset="0"/>
                <a:ea typeface="微软雅黑" panose="020B0503020204020204" pitchFamily="34" charset="-122"/>
                <a:cs typeface="Times New Roman" pitchFamily="18" charset="0"/>
              </a:rPr>
              <a:t>04</a:t>
            </a:r>
            <a:endParaRPr lang="zh-CN" altLang="en-US" sz="4400" b="1" dirty="0">
              <a:solidFill>
                <a:schemeClr val="accent5">
                  <a:lumMod val="75000"/>
                </a:schemeClr>
              </a:solidFill>
              <a:latin typeface="Times New Roman" pitchFamily="18" charset="0"/>
              <a:ea typeface="微软雅黑" panose="020B0503020204020204" pitchFamily="34" charset="-122"/>
              <a:cs typeface="Times New Roman" pitchFamily="18" charset="0"/>
            </a:endParaRPr>
          </a:p>
        </p:txBody>
      </p:sp>
      <p:sp>
        <p:nvSpPr>
          <p:cNvPr id="29" name="矩形 39"/>
          <p:cNvSpPr/>
          <p:nvPr/>
        </p:nvSpPr>
        <p:spPr>
          <a:xfrm>
            <a:off x="4495458" y="5035089"/>
            <a:ext cx="1039393" cy="769441"/>
          </a:xfrm>
          <a:prstGeom prst="rect">
            <a:avLst/>
          </a:prstGeom>
        </p:spPr>
        <p:txBody>
          <a:bodyPr wrap="square">
            <a:spAutoFit/>
          </a:bodyPr>
          <a:lstStyle/>
          <a:p>
            <a:pPr algn="ctr"/>
            <a:r>
              <a:rPr lang="en-US" altLang="zh-CN" sz="4400" b="1" dirty="0">
                <a:solidFill>
                  <a:schemeClr val="bg2"/>
                </a:solidFill>
                <a:latin typeface="Times New Roman" pitchFamily="18" charset="0"/>
                <a:ea typeface="微软雅黑" panose="020B0503020204020204" pitchFamily="34" charset="-122"/>
                <a:cs typeface="Times New Roman" pitchFamily="18" charset="0"/>
              </a:rPr>
              <a:t>05</a:t>
            </a:r>
            <a:endParaRPr lang="zh-CN" altLang="en-US" sz="4400" b="1" dirty="0">
              <a:solidFill>
                <a:schemeClr val="bg2"/>
              </a:solidFill>
              <a:latin typeface="Times New Roman" pitchFamily="18" charset="0"/>
              <a:ea typeface="微软雅黑" panose="020B0503020204020204" pitchFamily="34" charset="-122"/>
              <a:cs typeface="Times New Roman" pitchFamily="18" charset="0"/>
            </a:endParaRPr>
          </a:p>
        </p:txBody>
      </p:sp>
      <p:sp>
        <p:nvSpPr>
          <p:cNvPr id="34" name="文本框 44"/>
          <p:cNvSpPr txBox="1"/>
          <p:nvPr/>
        </p:nvSpPr>
        <p:spPr>
          <a:xfrm>
            <a:off x="1358720" y="2135926"/>
            <a:ext cx="2761853" cy="1015663"/>
          </a:xfrm>
          <a:prstGeom prst="rect">
            <a:avLst/>
          </a:prstGeom>
          <a:solidFill>
            <a:schemeClr val="accent1">
              <a:lumMod val="75000"/>
              <a:lumOff val="25000"/>
            </a:schemeClr>
          </a:solidFill>
          <a:ln>
            <a:solidFill>
              <a:schemeClr val="bg2"/>
            </a:solidFill>
          </a:ln>
          <a:effectLst/>
        </p:spPr>
        <p:txBody>
          <a:bodyPr wrap="square" rtlCol="0">
            <a:spAutoFit/>
          </a:bodyPr>
          <a:lstStyle/>
          <a:p>
            <a:pPr algn="ctr" fontAlgn="base">
              <a:lnSpc>
                <a:spcPct val="125000"/>
              </a:lnSpc>
              <a:spcBef>
                <a:spcPct val="0"/>
              </a:spcBef>
              <a:spcAft>
                <a:spcPct val="0"/>
              </a:spcAft>
            </a:pPr>
            <a:r>
              <a:rPr lang="vi-VN" altLang="zh-CN" sz="2400" dirty="0" smtClean="0">
                <a:solidFill>
                  <a:schemeClr val="bg2"/>
                </a:solidFill>
                <a:latin typeface="Times New Roman" pitchFamily="18" charset="0"/>
                <a:ea typeface="冬青黑体简体中文 W3" panose="020B0300000000000000" pitchFamily="34" charset="-122"/>
                <a:cs typeface="Times New Roman" pitchFamily="18" charset="0"/>
              </a:rPr>
              <a:t>Chuẩn bị nguyên liệu</a:t>
            </a:r>
            <a:endParaRPr lang="vi-VN" altLang="zh-CN" sz="2400" dirty="0">
              <a:solidFill>
                <a:schemeClr val="bg2"/>
              </a:solidFill>
              <a:latin typeface="Times New Roman" pitchFamily="18" charset="0"/>
              <a:ea typeface="冬青黑体简体中文 W3" panose="020B0300000000000000" pitchFamily="34" charset="-122"/>
              <a:cs typeface="Times New Roman" pitchFamily="18" charset="0"/>
            </a:endParaRPr>
          </a:p>
        </p:txBody>
      </p:sp>
      <p:sp>
        <p:nvSpPr>
          <p:cNvPr id="35" name="文本框 45"/>
          <p:cNvSpPr txBox="1"/>
          <p:nvPr/>
        </p:nvSpPr>
        <p:spPr>
          <a:xfrm>
            <a:off x="1371600" y="3450309"/>
            <a:ext cx="2761853" cy="1477328"/>
          </a:xfrm>
          <a:prstGeom prst="rect">
            <a:avLst/>
          </a:prstGeom>
          <a:solidFill>
            <a:srgbClr val="C00000"/>
          </a:solidFill>
          <a:ln>
            <a:solidFill>
              <a:schemeClr val="bg2"/>
            </a:solidFill>
          </a:ln>
          <a:effectLst/>
        </p:spPr>
        <p:txBody>
          <a:bodyPr wrap="square" rtlCol="0">
            <a:spAutoFit/>
          </a:bodyPr>
          <a:lstStyle/>
          <a:p>
            <a:pPr algn="ctr" fontAlgn="base">
              <a:lnSpc>
                <a:spcPct val="125000"/>
              </a:lnSpc>
              <a:spcBef>
                <a:spcPct val="0"/>
              </a:spcBef>
              <a:spcAft>
                <a:spcPct val="0"/>
              </a:spcAft>
            </a:pPr>
            <a:r>
              <a:rPr lang="vi-VN" altLang="zh-CN" sz="2400" dirty="0" smtClean="0">
                <a:solidFill>
                  <a:schemeClr val="bg2"/>
                </a:solidFill>
                <a:latin typeface="Times New Roman" pitchFamily="18" charset="0"/>
                <a:ea typeface="冬青黑体简体中文 W3" panose="020B0300000000000000" pitchFamily="34" charset="-122"/>
                <a:cs typeface="Times New Roman" pitchFamily="18" charset="0"/>
              </a:rPr>
              <a:t>Chọn giống nấm, đóng khuôn và gieo giống nấm</a:t>
            </a:r>
            <a:endParaRPr lang="vi-VN" altLang="zh-CN" sz="2400" dirty="0">
              <a:solidFill>
                <a:schemeClr val="bg2"/>
              </a:solidFill>
              <a:latin typeface="Times New Roman" pitchFamily="18" charset="0"/>
              <a:ea typeface="冬青黑体简体中文 W3" panose="020B0300000000000000" pitchFamily="34" charset="-122"/>
              <a:cs typeface="Times New Roman" pitchFamily="18" charset="0"/>
            </a:endParaRPr>
          </a:p>
        </p:txBody>
      </p:sp>
      <p:sp>
        <p:nvSpPr>
          <p:cNvPr id="36" name="文本框 46"/>
          <p:cNvSpPr txBox="1"/>
          <p:nvPr/>
        </p:nvSpPr>
        <p:spPr>
          <a:xfrm>
            <a:off x="9098384" y="2976368"/>
            <a:ext cx="2589436" cy="553998"/>
          </a:xfrm>
          <a:prstGeom prst="rect">
            <a:avLst/>
          </a:prstGeom>
          <a:solidFill>
            <a:schemeClr val="accent2">
              <a:lumMod val="60000"/>
              <a:lumOff val="40000"/>
            </a:schemeClr>
          </a:solidFill>
          <a:ln>
            <a:solidFill>
              <a:schemeClr val="bg2"/>
            </a:solidFill>
          </a:ln>
          <a:effectLst/>
        </p:spPr>
        <p:txBody>
          <a:bodyPr wrap="square" rtlCol="0">
            <a:spAutoFit/>
          </a:bodyPr>
          <a:lstStyle/>
          <a:p>
            <a:pPr algn="ctr" fontAlgn="base">
              <a:lnSpc>
                <a:spcPct val="125000"/>
              </a:lnSpc>
              <a:spcBef>
                <a:spcPct val="0"/>
              </a:spcBef>
              <a:spcAft>
                <a:spcPct val="0"/>
              </a:spcAft>
            </a:pPr>
            <a:r>
              <a:rPr lang="vi-VN" altLang="zh-CN" sz="2400" dirty="0" smtClean="0">
                <a:solidFill>
                  <a:schemeClr val="bg2"/>
                </a:solidFill>
                <a:latin typeface="Times New Roman" pitchFamily="18" charset="0"/>
                <a:ea typeface="冬青黑体简体中文 W3" panose="020B0300000000000000" pitchFamily="34" charset="-122"/>
                <a:cs typeface="Times New Roman" pitchFamily="18" charset="0"/>
              </a:rPr>
              <a:t>Chọn vị trí trồng</a:t>
            </a:r>
            <a:endParaRPr lang="vi-VN" altLang="zh-CN" sz="2400" dirty="0">
              <a:solidFill>
                <a:schemeClr val="bg2"/>
              </a:solidFill>
              <a:latin typeface="Times New Roman" pitchFamily="18" charset="0"/>
              <a:ea typeface="冬青黑体简体中文 W3" panose="020B0300000000000000" pitchFamily="34" charset="-122"/>
              <a:cs typeface="Times New Roman" pitchFamily="18" charset="0"/>
            </a:endParaRPr>
          </a:p>
        </p:txBody>
      </p:sp>
      <p:sp>
        <p:nvSpPr>
          <p:cNvPr id="37" name="文本框 47"/>
          <p:cNvSpPr txBox="1"/>
          <p:nvPr/>
        </p:nvSpPr>
        <p:spPr>
          <a:xfrm>
            <a:off x="9098384" y="4499643"/>
            <a:ext cx="2589436" cy="553998"/>
          </a:xfrm>
          <a:prstGeom prst="rect">
            <a:avLst/>
          </a:prstGeom>
          <a:solidFill>
            <a:schemeClr val="accent6">
              <a:lumMod val="75000"/>
            </a:schemeClr>
          </a:solidFill>
          <a:ln>
            <a:solidFill>
              <a:schemeClr val="bg2"/>
            </a:solidFill>
          </a:ln>
          <a:effectLst/>
        </p:spPr>
        <p:txBody>
          <a:bodyPr wrap="square" rtlCol="0">
            <a:spAutoFit/>
          </a:bodyPr>
          <a:lstStyle/>
          <a:p>
            <a:pPr algn="ctr" fontAlgn="base">
              <a:lnSpc>
                <a:spcPct val="125000"/>
              </a:lnSpc>
              <a:spcBef>
                <a:spcPct val="0"/>
              </a:spcBef>
              <a:spcAft>
                <a:spcPct val="0"/>
              </a:spcAft>
            </a:pPr>
            <a:r>
              <a:rPr lang="vi-VN" altLang="zh-CN" sz="2400" dirty="0" smtClean="0">
                <a:solidFill>
                  <a:schemeClr val="bg2"/>
                </a:solidFill>
                <a:latin typeface="Times New Roman" pitchFamily="18" charset="0"/>
                <a:ea typeface="冬青黑体简体中文 W3" panose="020B0300000000000000" pitchFamily="34" charset="-122"/>
                <a:cs typeface="Times New Roman" pitchFamily="18" charset="0"/>
              </a:rPr>
              <a:t>Chăm sóc nấm</a:t>
            </a:r>
            <a:endParaRPr lang="vi-VN" altLang="zh-CN" sz="2400" dirty="0">
              <a:solidFill>
                <a:schemeClr val="bg2"/>
              </a:solidFill>
              <a:latin typeface="Times New Roman" pitchFamily="18" charset="0"/>
              <a:ea typeface="冬青黑体简体中文 W3" panose="020B0300000000000000" pitchFamily="34" charset="-122"/>
              <a:cs typeface="Times New Roman" pitchFamily="18" charset="0"/>
            </a:endParaRPr>
          </a:p>
        </p:txBody>
      </p:sp>
      <p:sp>
        <p:nvSpPr>
          <p:cNvPr id="38" name="文本框 48"/>
          <p:cNvSpPr txBox="1"/>
          <p:nvPr/>
        </p:nvSpPr>
        <p:spPr>
          <a:xfrm>
            <a:off x="1358719" y="5284638"/>
            <a:ext cx="2761853" cy="553998"/>
          </a:xfrm>
          <a:prstGeom prst="rect">
            <a:avLst/>
          </a:prstGeom>
          <a:solidFill>
            <a:srgbClr val="DD23C7"/>
          </a:solidFill>
          <a:ln>
            <a:solidFill>
              <a:schemeClr val="bg2"/>
            </a:solidFill>
          </a:ln>
          <a:effectLst/>
        </p:spPr>
        <p:txBody>
          <a:bodyPr wrap="square" rtlCol="0">
            <a:spAutoFit/>
          </a:bodyPr>
          <a:lstStyle/>
          <a:p>
            <a:pPr algn="ctr" fontAlgn="base">
              <a:lnSpc>
                <a:spcPct val="125000"/>
              </a:lnSpc>
              <a:spcBef>
                <a:spcPct val="0"/>
              </a:spcBef>
              <a:spcAft>
                <a:spcPct val="0"/>
              </a:spcAft>
            </a:pPr>
            <a:r>
              <a:rPr lang="vi-VN" altLang="zh-CN" sz="2400" dirty="0" smtClean="0">
                <a:solidFill>
                  <a:schemeClr val="bg2"/>
                </a:solidFill>
                <a:latin typeface="Times New Roman" pitchFamily="18" charset="0"/>
                <a:ea typeface="冬青黑体简体中文 W3" panose="020B0300000000000000" pitchFamily="34" charset="-122"/>
                <a:cs typeface="Times New Roman" pitchFamily="18" charset="0"/>
              </a:rPr>
              <a:t>Thu hoạch</a:t>
            </a:r>
            <a:endParaRPr lang="vi-VN" altLang="zh-CN" sz="2400" dirty="0">
              <a:solidFill>
                <a:schemeClr val="bg2"/>
              </a:solidFill>
              <a:latin typeface="Times New Roman" pitchFamily="18" charset="0"/>
              <a:ea typeface="冬青黑体简体中文 W3" panose="020B0300000000000000" pitchFamily="34" charset="-122"/>
              <a:cs typeface="Times New Roman" pitchFamily="18" charset="0"/>
            </a:endParaRPr>
          </a:p>
        </p:txBody>
      </p:sp>
      <p:pic>
        <p:nvPicPr>
          <p:cNvPr id="39" name="Picture 4" descr="Tác dụng của nấm linh chi đỏ – Tân Sơn Anh Group| Chuyên cung cấp thực thẩm  tốt cho sức khỏe ở tphc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412"/>
            <a:ext cx="2821756" cy="193602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3348975" y="448235"/>
            <a:ext cx="5164588" cy="86957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dirty="0" smtClean="0">
                <a:solidFill>
                  <a:schemeClr val="bg2"/>
                </a:solidFill>
                <a:latin typeface="Times New Roman" pitchFamily="18" charset="0"/>
                <a:cs typeface="Times New Roman" pitchFamily="18" charset="0"/>
              </a:rPr>
              <a:t>CÁC BƯỚC TRỒNG NẤM</a:t>
            </a:r>
            <a:endParaRPr lang="en-US" sz="3600" dirty="0">
              <a:solidFill>
                <a:schemeClr val="bg2"/>
              </a:solidFill>
              <a:latin typeface="Times New Roman" pitchFamily="18" charset="0"/>
              <a:cs typeface="Times New Roman" pitchFamily="18" charset="0"/>
            </a:endParaRPr>
          </a:p>
        </p:txBody>
      </p:sp>
      <p:pic>
        <p:nvPicPr>
          <p:cNvPr id="41" name="Picture 20" descr="Artistic Mushroom Wallpaper and Background Image | 1280x102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72" r="14876"/>
          <a:stretch/>
        </p:blipFill>
        <p:spPr bwMode="auto">
          <a:xfrm>
            <a:off x="9269507" y="136624"/>
            <a:ext cx="2390908" cy="265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0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900" decel="100000" fill="hold"/>
                                        <p:tgtEl>
                                          <p:spTgt spid="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0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900" decel="100000" fill="hold"/>
                                        <p:tgtEl>
                                          <p:spTgt spid="1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4" grpId="0" animBg="1"/>
      <p:bldP spid="35" grpId="0" animBg="1"/>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8" name="Picture 4" descr="Set Different Mushrooms Illustration Stock Vector, Royalty Free Vector  Image by ©blueringmedia #228614100"/>
          <p:cNvPicPr>
            <a:picLocks noChangeAspect="1" noChangeArrowheads="1"/>
          </p:cNvPicPr>
          <p:nvPr/>
        </p:nvPicPr>
        <p:blipFill rotWithShape="1">
          <a:blip r:embed="rId2">
            <a:extLst>
              <a:ext uri="{28A0092B-C50C-407E-A947-70E740481C1C}">
                <a14:useLocalDpi xmlns:a14="http://schemas.microsoft.com/office/drawing/2010/main" val="0"/>
              </a:ext>
            </a:extLst>
          </a:blip>
          <a:srcRect b="6173"/>
          <a:stretch/>
        </p:blipFill>
        <p:spPr bwMode="auto">
          <a:xfrm>
            <a:off x="6751739" y="0"/>
            <a:ext cx="5440261" cy="6795247"/>
          </a:xfrm>
          <a:prstGeom prst="rect">
            <a:avLst/>
          </a:prstGeom>
          <a:noFill/>
          <a:extLst>
            <a:ext uri="{909E8E84-426E-40DD-AFC4-6F175D3DCCD1}">
              <a14:hiddenFill xmlns:a14="http://schemas.microsoft.com/office/drawing/2010/main">
                <a:solidFill>
                  <a:srgbClr val="FFFFFF"/>
                </a:solidFill>
              </a14:hiddenFill>
            </a:ext>
          </a:extLst>
        </p:spPr>
      </p:pic>
      <p:sp>
        <p:nvSpPr>
          <p:cNvPr id="9" name="Double Wave 8"/>
          <p:cNvSpPr/>
          <p:nvPr/>
        </p:nvSpPr>
        <p:spPr>
          <a:xfrm>
            <a:off x="726141" y="349623"/>
            <a:ext cx="5701553" cy="2366683"/>
          </a:xfrm>
          <a:prstGeom prst="doubleWave">
            <a:avLst/>
          </a:prstGeom>
          <a:solidFill>
            <a:schemeClr val="accent3">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800" dirty="0" smtClean="0">
                <a:solidFill>
                  <a:schemeClr val="bg2"/>
                </a:solidFill>
                <a:latin typeface="Times New Roman" pitchFamily="18" charset="0"/>
                <a:cs typeface="Times New Roman" pitchFamily="18" charset="0"/>
              </a:rPr>
              <a:t>Tại sao người ta không trồng nấm trên đất mà phải trồng trên rơm, rạ?</a:t>
            </a:r>
            <a:endParaRPr lang="vi-VN" sz="2800" dirty="0">
              <a:solidFill>
                <a:schemeClr val="bg2"/>
              </a:solidFill>
              <a:latin typeface="Times New Roman" pitchFamily="18" charset="0"/>
              <a:cs typeface="Times New Roman" pitchFamily="18" charset="0"/>
            </a:endParaRPr>
          </a:p>
        </p:txBody>
      </p:sp>
      <p:pic>
        <p:nvPicPr>
          <p:cNvPr id="10" name="Picture 4" descr="Set Different Mushrooms Illustration Stock Vector, Royalty Free Vector  Image by ©blueringmedia #228614100"/>
          <p:cNvPicPr>
            <a:picLocks noChangeAspect="1" noChangeArrowheads="1"/>
          </p:cNvPicPr>
          <p:nvPr/>
        </p:nvPicPr>
        <p:blipFill rotWithShape="1">
          <a:blip r:embed="rId2">
            <a:extLst>
              <a:ext uri="{28A0092B-C50C-407E-A947-70E740481C1C}">
                <a14:useLocalDpi xmlns:a14="http://schemas.microsoft.com/office/drawing/2010/main" val="0"/>
              </a:ext>
            </a:extLst>
          </a:blip>
          <a:srcRect b="6173"/>
          <a:stretch/>
        </p:blipFill>
        <p:spPr bwMode="auto">
          <a:xfrm>
            <a:off x="6681457" y="0"/>
            <a:ext cx="5510543" cy="6883034"/>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a:off x="3576917" y="2952313"/>
            <a:ext cx="484632" cy="978408"/>
          </a:xfrm>
          <a:prstGeom prst="down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sp>
        <p:nvSpPr>
          <p:cNvPr id="12" name="TextBox 11"/>
          <p:cNvSpPr txBox="1"/>
          <p:nvPr/>
        </p:nvSpPr>
        <p:spPr>
          <a:xfrm>
            <a:off x="359964" y="3930721"/>
            <a:ext cx="6194612" cy="3044680"/>
          </a:xfrm>
          <a:prstGeom prst="rect">
            <a:avLst/>
          </a:prstGeom>
          <a:noFill/>
        </p:spPr>
        <p:txBody>
          <a:bodyPr wrap="square" rtlCol="0">
            <a:spAutoFit/>
          </a:bodyPr>
          <a:lstStyle/>
          <a:p>
            <a:pPr marL="342900" indent="-342900" algn="just">
              <a:lnSpc>
                <a:spcPct val="110000"/>
              </a:lnSpc>
              <a:buFont typeface="Wingdings" panose="05000000000000000000" pitchFamily="2" charset="2"/>
              <a:buChar char="§"/>
            </a:pPr>
            <a:r>
              <a:rPr lang="vi-VN" sz="2200" dirty="0" smtClean="0">
                <a:solidFill>
                  <a:schemeClr val="accent2">
                    <a:lumMod val="75000"/>
                  </a:schemeClr>
                </a:solidFill>
                <a:latin typeface="Times New Roman" pitchFamily="18" charset="0"/>
                <a:cs typeface="Times New Roman" pitchFamily="18" charset="0"/>
              </a:rPr>
              <a:t>Nấm rơm có thể trồng trên nền đất khác như đất ruộng, rẫy, vườn cây,….hoặc trong nhà nhưng phải thoát nước tốt, không bị ứ đọng. Nơi trồng nấm rơm phải ít bị ảnh hưởng bởi gió.</a:t>
            </a:r>
            <a:endParaRPr lang="en-US" sz="2200" dirty="0" smtClean="0">
              <a:solidFill>
                <a:schemeClr val="accent2">
                  <a:lumMod val="75000"/>
                </a:schemeClr>
              </a:solidFill>
              <a:latin typeface="Times New Roman" pitchFamily="18" charset="0"/>
              <a:cs typeface="Times New Roman" pitchFamily="18" charset="0"/>
            </a:endParaRPr>
          </a:p>
          <a:p>
            <a:pPr marL="342900" indent="-342900" algn="just">
              <a:lnSpc>
                <a:spcPct val="110000"/>
              </a:lnSpc>
              <a:buFont typeface="Wingdings" panose="05000000000000000000" pitchFamily="2" charset="2"/>
              <a:buChar char="§"/>
            </a:pPr>
            <a:r>
              <a:rPr lang="vi-VN" sz="2200" dirty="0" smtClean="0">
                <a:solidFill>
                  <a:schemeClr val="accent2">
                    <a:lumMod val="75000"/>
                  </a:schemeClr>
                </a:solidFill>
                <a:latin typeface="Times New Roman" pitchFamily="18" charset="0"/>
                <a:cs typeface="Times New Roman" pitchFamily="18" charset="0"/>
              </a:rPr>
              <a:t>Nấm rơm thường mọc trên các giá thể ẩm nên thường được trồng trên rơm, rạ để dễ chăm sóc, dễ xử lí bệnh, không bị ứ đọng nước gây hỏng nấm khi tưới nước.</a:t>
            </a:r>
            <a:endParaRPr lang="vi-VN" sz="22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23831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千图设计师MC：ID 29795607库_组合 30">
            <a:extLst>
              <a:ext uri="{FF2B5EF4-FFF2-40B4-BE49-F238E27FC236}">
                <a16:creationId xmlns:a16="http://schemas.microsoft.com/office/drawing/2014/main" xmlns="" id="{C6949DB0-6698-4ADD-A86F-6020C219E732}"/>
              </a:ext>
            </a:extLst>
          </p:cNvPr>
          <p:cNvGrpSpPr/>
          <p:nvPr>
            <p:custDataLst>
              <p:tags r:id="rId1"/>
            </p:custDataLst>
          </p:nvPr>
        </p:nvGrpSpPr>
        <p:grpSpPr>
          <a:xfrm>
            <a:off x="6146072" y="2403277"/>
            <a:ext cx="4290814" cy="2400302"/>
            <a:chOff x="7078861" y="2628905"/>
            <a:chExt cx="4290814" cy="2400302"/>
          </a:xfrm>
        </p:grpSpPr>
        <p:sp>
          <p:nvSpPr>
            <p:cNvPr id="7" name="Rectangle 5">
              <a:extLst>
                <a:ext uri="{FF2B5EF4-FFF2-40B4-BE49-F238E27FC236}">
                  <a16:creationId xmlns:a16="http://schemas.microsoft.com/office/drawing/2014/main" xmlns="" id="{BB62B758-AC54-4F40-BB6D-85FA8B37EB50}"/>
                </a:ext>
              </a:extLst>
            </p:cNvPr>
            <p:cNvSpPr/>
            <p:nvPr/>
          </p:nvSpPr>
          <p:spPr>
            <a:xfrm>
              <a:off x="7078861" y="2664763"/>
              <a:ext cx="3775598" cy="1943100"/>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sp>
          <p:nvSpPr>
            <p:cNvPr id="8" name="Parallelogram 6">
              <a:extLst>
                <a:ext uri="{FF2B5EF4-FFF2-40B4-BE49-F238E27FC236}">
                  <a16:creationId xmlns:a16="http://schemas.microsoft.com/office/drawing/2014/main" xmlns="" id="{84BEAA2C-05EA-4060-B5A9-22E5E1F2CE5E}"/>
                </a:ext>
              </a:extLst>
            </p:cNvPr>
            <p:cNvSpPr/>
            <p:nvPr/>
          </p:nvSpPr>
          <p:spPr>
            <a:xfrm rot="5400000">
              <a:off x="9911917" y="3571448"/>
              <a:ext cx="2400302" cy="515215"/>
            </a:xfrm>
            <a:prstGeom prst="parallelogram">
              <a:avLst>
                <a:gd name="adj" fmla="val 82178"/>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sp>
          <p:nvSpPr>
            <p:cNvPr id="13" name="TextBox 15">
              <a:extLst>
                <a:ext uri="{FF2B5EF4-FFF2-40B4-BE49-F238E27FC236}">
                  <a16:creationId xmlns:a16="http://schemas.microsoft.com/office/drawing/2014/main" xmlns="" id="{B880700B-0B49-430A-A675-A63D731A4D95}"/>
                </a:ext>
              </a:extLst>
            </p:cNvPr>
            <p:cNvSpPr txBox="1"/>
            <p:nvPr/>
          </p:nvSpPr>
          <p:spPr>
            <a:xfrm>
              <a:off x="7191458" y="2718183"/>
              <a:ext cx="3525829" cy="1836259"/>
            </a:xfrm>
            <a:prstGeom prst="rect">
              <a:avLst/>
            </a:prstGeom>
            <a:noFill/>
          </p:spPr>
          <p:txBody>
            <a:bodyPr wrap="square" lIns="0" tIns="0" rIns="0" bIns="0" anchor="ctr" anchorCtr="1">
              <a:noAutofit/>
            </a:bodyPr>
            <a:lstStyle/>
            <a:p>
              <a:pPr algn="just">
                <a:lnSpc>
                  <a:spcPct val="120000"/>
                </a:lnSpc>
                <a:spcBef>
                  <a:spcPct val="0"/>
                </a:spcBef>
              </a:pPr>
              <a:r>
                <a:rPr lang="vi-VN" altLang="zh-CN" sz="2000" dirty="0" smtClean="0">
                  <a:solidFill>
                    <a:srgbClr val="FFFFFF"/>
                  </a:solidFill>
                  <a:latin typeface="Times New Roman" pitchFamily="18" charset="0"/>
                  <a:cs typeface="Times New Roman" pitchFamily="18" charset="0"/>
                </a:rPr>
                <a:t>Nấm men được ứng dụng trong những lĩnh vực n</a:t>
              </a:r>
              <a:r>
                <a:rPr lang="en-US" altLang="zh-CN" sz="2000" dirty="0">
                  <a:solidFill>
                    <a:srgbClr val="FFFFFF"/>
                  </a:solidFill>
                  <a:latin typeface="Times New Roman" pitchFamily="18" charset="0"/>
                  <a:cs typeface="Times New Roman" pitchFamily="18" charset="0"/>
                </a:rPr>
                <a:t>à</a:t>
              </a:r>
              <a:r>
                <a:rPr lang="vi-VN" altLang="zh-CN" sz="2000" dirty="0" smtClean="0">
                  <a:solidFill>
                    <a:srgbClr val="FFFFFF"/>
                  </a:solidFill>
                  <a:latin typeface="Times New Roman" pitchFamily="18" charset="0"/>
                  <a:cs typeface="Times New Roman" pitchFamily="18" charset="0"/>
                </a:rPr>
                <a:t>o của đời sống con người?</a:t>
              </a:r>
              <a:endParaRPr lang="vi-VN" altLang="zh-CN" sz="2000" dirty="0">
                <a:solidFill>
                  <a:srgbClr val="FFFFFF"/>
                </a:solidFill>
                <a:latin typeface="Times New Roman" pitchFamily="18" charset="0"/>
                <a:cs typeface="Times New Roman" pitchFamily="18" charset="0"/>
              </a:endParaRPr>
            </a:p>
          </p:txBody>
        </p:sp>
      </p:grpSp>
      <p:grpSp>
        <p:nvGrpSpPr>
          <p:cNvPr id="2" name="千图设计师MC：ID 29795607库_组合 1">
            <a:extLst>
              <a:ext uri="{FF2B5EF4-FFF2-40B4-BE49-F238E27FC236}">
                <a16:creationId xmlns:a16="http://schemas.microsoft.com/office/drawing/2014/main" xmlns="" id="{980BD7B9-5F3E-4991-8D49-F8C93B8F9B76}"/>
              </a:ext>
            </a:extLst>
          </p:cNvPr>
          <p:cNvGrpSpPr/>
          <p:nvPr>
            <p:custDataLst>
              <p:tags r:id="rId2"/>
            </p:custDataLst>
          </p:nvPr>
        </p:nvGrpSpPr>
        <p:grpSpPr>
          <a:xfrm>
            <a:off x="1648839" y="2421958"/>
            <a:ext cx="4178218" cy="2400302"/>
            <a:chOff x="822324" y="2628905"/>
            <a:chExt cx="4178219" cy="2400302"/>
          </a:xfrm>
        </p:grpSpPr>
        <p:sp>
          <p:nvSpPr>
            <p:cNvPr id="9" name="Rectangle 7">
              <a:extLst>
                <a:ext uri="{FF2B5EF4-FFF2-40B4-BE49-F238E27FC236}">
                  <a16:creationId xmlns:a16="http://schemas.microsoft.com/office/drawing/2014/main" xmlns="" id="{C903A54A-FAFD-4685-A0C0-3E3D2711BFA2}"/>
                </a:ext>
              </a:extLst>
            </p:cNvPr>
            <p:cNvSpPr/>
            <p:nvPr/>
          </p:nvSpPr>
          <p:spPr>
            <a:xfrm>
              <a:off x="1337539" y="2646082"/>
              <a:ext cx="3663004" cy="1961781"/>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sp>
          <p:nvSpPr>
            <p:cNvPr id="10" name="Parallelogram 8">
              <a:extLst>
                <a:ext uri="{FF2B5EF4-FFF2-40B4-BE49-F238E27FC236}">
                  <a16:creationId xmlns:a16="http://schemas.microsoft.com/office/drawing/2014/main" xmlns="" id="{F6C9515B-215B-4A70-A4AB-B2D0BB552A70}"/>
                </a:ext>
              </a:extLst>
            </p:cNvPr>
            <p:cNvSpPr/>
            <p:nvPr/>
          </p:nvSpPr>
          <p:spPr>
            <a:xfrm rot="16200000" flipV="1">
              <a:off x="-120219" y="3571448"/>
              <a:ext cx="2400302" cy="515215"/>
            </a:xfrm>
            <a:prstGeom prst="parallelogram">
              <a:avLst>
                <a:gd name="adj" fmla="val 82178"/>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6828BC49-F5CF-480C-8E01-5F9F0243C5CD}"/>
                </a:ext>
              </a:extLst>
            </p:cNvPr>
            <p:cNvSpPr txBox="1"/>
            <p:nvPr/>
          </p:nvSpPr>
          <p:spPr>
            <a:xfrm>
              <a:off x="1474710" y="2699502"/>
              <a:ext cx="3388660" cy="1836259"/>
            </a:xfrm>
            <a:prstGeom prst="rect">
              <a:avLst/>
            </a:prstGeom>
            <a:noFill/>
          </p:spPr>
          <p:txBody>
            <a:bodyPr wrap="square" lIns="0" tIns="0" rIns="0" bIns="0" anchor="ctr" anchorCtr="1">
              <a:noAutofit/>
            </a:bodyPr>
            <a:lstStyle/>
            <a:p>
              <a:pPr algn="just">
                <a:lnSpc>
                  <a:spcPct val="120000"/>
                </a:lnSpc>
                <a:spcBef>
                  <a:spcPct val="0"/>
                </a:spcBef>
              </a:pPr>
              <a:r>
                <a:rPr lang="vi-VN" altLang="zh-CN" sz="2000" dirty="0" smtClean="0">
                  <a:solidFill>
                    <a:srgbClr val="FFFFFF"/>
                  </a:solidFill>
                  <a:latin typeface="Times New Roman" pitchFamily="18" charset="0"/>
                  <a:cs typeface="Times New Roman" pitchFamily="18" charset="0"/>
                </a:rPr>
                <a:t>Có ý kiến: “Môi trường trồng nấm rơm tốt nhất là gần địa điểm có chăn nuôi gia súc”. Theo em, ý kiến trên đúng hay sai? Giải thích.</a:t>
              </a:r>
              <a:endParaRPr lang="vi-VN" altLang="zh-CN" sz="2000" dirty="0">
                <a:solidFill>
                  <a:srgbClr val="FFFFFF"/>
                </a:solidFill>
                <a:latin typeface="Times New Roman" pitchFamily="18" charset="0"/>
                <a:cs typeface="Times New Roman" pitchFamily="18" charset="0"/>
              </a:endParaRPr>
            </a:p>
          </p:txBody>
        </p:sp>
      </p:grpSp>
      <p:sp>
        <p:nvSpPr>
          <p:cNvPr id="3" name="Rectangle 2"/>
          <p:cNvSpPr/>
          <p:nvPr/>
        </p:nvSpPr>
        <p:spPr>
          <a:xfrm>
            <a:off x="950259" y="259976"/>
            <a:ext cx="3171288" cy="672353"/>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70000" lnSpcReduction="20000"/>
          </a:bodyPr>
          <a:lstStyle/>
          <a:p>
            <a:pPr algn="ctr"/>
            <a:r>
              <a:rPr lang="en-US" sz="3200" dirty="0" smtClean="0">
                <a:latin typeface="Times New Roman" pitchFamily="18" charset="0"/>
                <a:cs typeface="Times New Roman" pitchFamily="18" charset="0"/>
              </a:rPr>
              <a:t>CÂU HỎI THẢO LUẬN</a:t>
            </a:r>
            <a:endParaRPr lang="en-US" sz="3200" dirty="0">
              <a:latin typeface="Times New Roman" pitchFamily="18" charset="0"/>
              <a:cs typeface="Times New Roman" pitchFamily="18" charset="0"/>
            </a:endParaRPr>
          </a:p>
        </p:txBody>
      </p:sp>
      <p:grpSp>
        <p:nvGrpSpPr>
          <p:cNvPr id="35" name="千图设计师MC：ID 29795607库_组合 47">
            <a:extLst>
              <a:ext uri="{FF2B5EF4-FFF2-40B4-BE49-F238E27FC236}">
                <a16:creationId xmlns:a16="http://schemas.microsoft.com/office/drawing/2014/main" xmlns="" id="{CEFF4FE9-4168-4716-BE92-0F8F591A0F60}"/>
              </a:ext>
            </a:extLst>
          </p:cNvPr>
          <p:cNvGrpSpPr/>
          <p:nvPr>
            <p:custDataLst>
              <p:tags r:id="rId3"/>
            </p:custDataLst>
          </p:nvPr>
        </p:nvGrpSpPr>
        <p:grpSpPr>
          <a:xfrm>
            <a:off x="2473542" y="4671382"/>
            <a:ext cx="3782909" cy="680412"/>
            <a:chOff x="1239261" y="3030841"/>
            <a:chExt cx="3782909" cy="680412"/>
          </a:xfrm>
        </p:grpSpPr>
        <p:sp>
          <p:nvSpPr>
            <p:cNvPr id="40" name="Rectangle: Folded Corner 60">
              <a:extLst>
                <a:ext uri="{FF2B5EF4-FFF2-40B4-BE49-F238E27FC236}">
                  <a16:creationId xmlns:a16="http://schemas.microsoft.com/office/drawing/2014/main" xmlns="" id="{BD88DECF-4011-42D7-A6A6-E7E116D45180}"/>
                </a:ext>
              </a:extLst>
            </p:cNvPr>
            <p:cNvSpPr>
              <a:spLocks noChangeAspect="1"/>
            </p:cNvSpPr>
            <p:nvPr/>
          </p:nvSpPr>
          <p:spPr>
            <a:xfrm>
              <a:off x="1239261" y="3030841"/>
              <a:ext cx="519639" cy="519639"/>
            </a:xfrm>
            <a:prstGeom prst="foldedCorne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grpSp>
          <p:nvGrpSpPr>
            <p:cNvPr id="37" name="Group 68">
              <a:extLst>
                <a:ext uri="{FF2B5EF4-FFF2-40B4-BE49-F238E27FC236}">
                  <a16:creationId xmlns:a16="http://schemas.microsoft.com/office/drawing/2014/main" xmlns="" id="{019D8145-E0F3-4B60-9175-BFC7656ABEF1}"/>
                </a:ext>
              </a:extLst>
            </p:cNvPr>
            <p:cNvGrpSpPr/>
            <p:nvPr/>
          </p:nvGrpSpPr>
          <p:grpSpPr>
            <a:xfrm>
              <a:off x="1758901" y="3198969"/>
              <a:ext cx="3263269" cy="512284"/>
              <a:chOff x="1603562" y="5270775"/>
              <a:chExt cx="2512219" cy="512284"/>
            </a:xfrm>
          </p:grpSpPr>
          <p:sp>
            <p:nvSpPr>
              <p:cNvPr id="38" name="TextBox 69">
                <a:extLst>
                  <a:ext uri="{FF2B5EF4-FFF2-40B4-BE49-F238E27FC236}">
                    <a16:creationId xmlns:a16="http://schemas.microsoft.com/office/drawing/2014/main" xmlns="" id="{7B9FFD37-67B2-4557-9CA2-4A50590D69B7}"/>
                  </a:ext>
                </a:extLst>
              </p:cNvPr>
              <p:cNvSpPr txBox="1"/>
              <p:nvPr/>
            </p:nvSpPr>
            <p:spPr>
              <a:xfrm>
                <a:off x="1603562" y="5320877"/>
                <a:ext cx="2512219" cy="247223"/>
              </a:xfrm>
              <a:prstGeom prst="rect">
                <a:avLst/>
              </a:prstGeom>
              <a:noFill/>
            </p:spPr>
            <p:txBody>
              <a:bodyPr wrap="none" lIns="360000" tIns="0" rIns="216000" bIns="0" anchor="b" anchorCtr="0">
                <a:noAutofit/>
              </a:bodyPr>
              <a:lstStyle/>
              <a:p>
                <a:r>
                  <a:rPr lang="en-US" altLang="zh-CN" sz="2800" b="1" dirty="0" smtClean="0">
                    <a:solidFill>
                      <a:srgbClr val="FF0000"/>
                    </a:solidFill>
                    <a:latin typeface="Times New Roman" pitchFamily="18" charset="0"/>
                    <a:cs typeface="Times New Roman" pitchFamily="18" charset="0"/>
                  </a:rPr>
                  <a:t>CÂU SỐ 1</a:t>
                </a:r>
                <a:endParaRPr lang="zh-CN" altLang="en-US" sz="2800" b="1" dirty="0">
                  <a:solidFill>
                    <a:srgbClr val="FF0000"/>
                  </a:solidFill>
                  <a:latin typeface="Times New Roman" pitchFamily="18" charset="0"/>
                  <a:cs typeface="Times New Roman" pitchFamily="18" charset="0"/>
                </a:endParaRPr>
              </a:p>
            </p:txBody>
          </p:sp>
          <p:sp>
            <p:nvSpPr>
              <p:cNvPr id="39" name="TextBox 70">
                <a:extLst>
                  <a:ext uri="{FF2B5EF4-FFF2-40B4-BE49-F238E27FC236}">
                    <a16:creationId xmlns:a16="http://schemas.microsoft.com/office/drawing/2014/main" xmlns="" id="{86C7630B-0610-469D-B8B3-7904BF811887}"/>
                  </a:ext>
                </a:extLst>
              </p:cNvPr>
              <p:cNvSpPr txBox="1">
                <a:spLocks/>
              </p:cNvSpPr>
              <p:nvPr/>
            </p:nvSpPr>
            <p:spPr>
              <a:xfrm>
                <a:off x="1603563" y="5270775"/>
                <a:ext cx="2512218" cy="512284"/>
              </a:xfrm>
              <a:prstGeom prst="rect">
                <a:avLst/>
              </a:prstGeom>
            </p:spPr>
            <p:txBody>
              <a:bodyPr vert="horz" wrap="square" lIns="360000" tIns="0" rIns="216000" bIns="0" anchor="t" anchorCtr="0">
                <a:normAutofit/>
              </a:bodyPr>
              <a:lstStyle/>
              <a:p>
                <a:pPr>
                  <a:lnSpc>
                    <a:spcPct val="120000"/>
                  </a:lnSpc>
                </a:pPr>
                <a:endParaRPr lang="zh-CN" altLang="en-US" sz="1000" dirty="0">
                  <a:solidFill>
                    <a:srgbClr val="000000">
                      <a:lumMod val="100000"/>
                    </a:srgbClr>
                  </a:solidFill>
                  <a:latin typeface="Times New Roman" pitchFamily="18" charset="0"/>
                  <a:cs typeface="Times New Roman" pitchFamily="18" charset="0"/>
                </a:endParaRPr>
              </a:p>
            </p:txBody>
          </p:sp>
        </p:grpSp>
      </p:grpSp>
      <p:grpSp>
        <p:nvGrpSpPr>
          <p:cNvPr id="42" name="千图设计师MC：ID 29795607库_组合 47">
            <a:extLst>
              <a:ext uri="{FF2B5EF4-FFF2-40B4-BE49-F238E27FC236}">
                <a16:creationId xmlns:a16="http://schemas.microsoft.com/office/drawing/2014/main" xmlns="" id="{CEFF4FE9-4168-4716-BE92-0F8F591A0F60}"/>
              </a:ext>
            </a:extLst>
          </p:cNvPr>
          <p:cNvGrpSpPr/>
          <p:nvPr>
            <p:custDataLst>
              <p:tags r:id="rId4"/>
            </p:custDataLst>
          </p:nvPr>
        </p:nvGrpSpPr>
        <p:grpSpPr>
          <a:xfrm>
            <a:off x="6166405" y="4590700"/>
            <a:ext cx="3782909" cy="680412"/>
            <a:chOff x="1239261" y="3030841"/>
            <a:chExt cx="3782909" cy="680412"/>
          </a:xfrm>
        </p:grpSpPr>
        <p:sp>
          <p:nvSpPr>
            <p:cNvPr id="43" name="Rectangle: Folded Corner 60">
              <a:extLst>
                <a:ext uri="{FF2B5EF4-FFF2-40B4-BE49-F238E27FC236}">
                  <a16:creationId xmlns:a16="http://schemas.microsoft.com/office/drawing/2014/main" xmlns="" id="{BD88DECF-4011-42D7-A6A6-E7E116D45180}"/>
                </a:ext>
              </a:extLst>
            </p:cNvPr>
            <p:cNvSpPr>
              <a:spLocks noChangeAspect="1"/>
            </p:cNvSpPr>
            <p:nvPr/>
          </p:nvSpPr>
          <p:spPr>
            <a:xfrm>
              <a:off x="1239261" y="3030841"/>
              <a:ext cx="519639" cy="519639"/>
            </a:xfrm>
            <a:prstGeom prst="foldedCorner">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0070C0"/>
                </a:solidFill>
                <a:latin typeface="Times New Roman" pitchFamily="18" charset="0"/>
                <a:cs typeface="Times New Roman" pitchFamily="18" charset="0"/>
              </a:endParaRPr>
            </a:p>
          </p:txBody>
        </p:sp>
        <p:grpSp>
          <p:nvGrpSpPr>
            <p:cNvPr id="44" name="Group 68">
              <a:extLst>
                <a:ext uri="{FF2B5EF4-FFF2-40B4-BE49-F238E27FC236}">
                  <a16:creationId xmlns:a16="http://schemas.microsoft.com/office/drawing/2014/main" xmlns="" id="{019D8145-E0F3-4B60-9175-BFC7656ABEF1}"/>
                </a:ext>
              </a:extLst>
            </p:cNvPr>
            <p:cNvGrpSpPr/>
            <p:nvPr/>
          </p:nvGrpSpPr>
          <p:grpSpPr>
            <a:xfrm>
              <a:off x="1758901" y="3198969"/>
              <a:ext cx="3263269" cy="512284"/>
              <a:chOff x="1603562" y="5270775"/>
              <a:chExt cx="2512219" cy="512284"/>
            </a:xfrm>
          </p:grpSpPr>
          <p:sp>
            <p:nvSpPr>
              <p:cNvPr id="45" name="TextBox 69">
                <a:extLst>
                  <a:ext uri="{FF2B5EF4-FFF2-40B4-BE49-F238E27FC236}">
                    <a16:creationId xmlns:a16="http://schemas.microsoft.com/office/drawing/2014/main" xmlns="" id="{7B9FFD37-67B2-4557-9CA2-4A50590D69B7}"/>
                  </a:ext>
                </a:extLst>
              </p:cNvPr>
              <p:cNvSpPr txBox="1"/>
              <p:nvPr/>
            </p:nvSpPr>
            <p:spPr>
              <a:xfrm>
                <a:off x="1603562" y="5320877"/>
                <a:ext cx="2512219" cy="247223"/>
              </a:xfrm>
              <a:prstGeom prst="rect">
                <a:avLst/>
              </a:prstGeom>
              <a:noFill/>
            </p:spPr>
            <p:txBody>
              <a:bodyPr wrap="none" lIns="360000" tIns="0" rIns="216000" bIns="0" anchor="b" anchorCtr="0">
                <a:noAutofit/>
              </a:bodyPr>
              <a:lstStyle/>
              <a:p>
                <a:r>
                  <a:rPr lang="en-US" altLang="zh-CN" sz="2800" b="1" dirty="0" smtClean="0">
                    <a:solidFill>
                      <a:srgbClr val="0070C0"/>
                    </a:solidFill>
                    <a:latin typeface="Times New Roman" pitchFamily="18" charset="0"/>
                    <a:cs typeface="Times New Roman" pitchFamily="18" charset="0"/>
                  </a:rPr>
                  <a:t>CÂU SỐ 2</a:t>
                </a:r>
                <a:endParaRPr lang="zh-CN" altLang="en-US" sz="2800" b="1" dirty="0">
                  <a:solidFill>
                    <a:srgbClr val="0070C0"/>
                  </a:solidFill>
                  <a:latin typeface="Times New Roman" pitchFamily="18" charset="0"/>
                  <a:cs typeface="Times New Roman" pitchFamily="18" charset="0"/>
                </a:endParaRPr>
              </a:p>
            </p:txBody>
          </p:sp>
          <p:sp>
            <p:nvSpPr>
              <p:cNvPr id="46" name="TextBox 70">
                <a:extLst>
                  <a:ext uri="{FF2B5EF4-FFF2-40B4-BE49-F238E27FC236}">
                    <a16:creationId xmlns:a16="http://schemas.microsoft.com/office/drawing/2014/main" xmlns="" id="{86C7630B-0610-469D-B8B3-7904BF811887}"/>
                  </a:ext>
                </a:extLst>
              </p:cNvPr>
              <p:cNvSpPr txBox="1">
                <a:spLocks/>
              </p:cNvSpPr>
              <p:nvPr/>
            </p:nvSpPr>
            <p:spPr>
              <a:xfrm>
                <a:off x="1603563" y="5270775"/>
                <a:ext cx="2512218" cy="512284"/>
              </a:xfrm>
              <a:prstGeom prst="rect">
                <a:avLst/>
              </a:prstGeom>
            </p:spPr>
            <p:txBody>
              <a:bodyPr vert="horz" wrap="square" lIns="360000" tIns="0" rIns="216000" bIns="0" anchor="t" anchorCtr="0">
                <a:normAutofit/>
              </a:bodyPr>
              <a:lstStyle/>
              <a:p>
                <a:pPr>
                  <a:lnSpc>
                    <a:spcPct val="120000"/>
                  </a:lnSpc>
                </a:pPr>
                <a:endParaRPr lang="zh-CN" altLang="en-US" sz="1000" dirty="0">
                  <a:solidFill>
                    <a:srgbClr val="000000">
                      <a:lumMod val="100000"/>
                    </a:srgbClr>
                  </a:solidFill>
                  <a:latin typeface="Times New Roman" pitchFamily="18" charset="0"/>
                  <a:cs typeface="Times New Roman" pitchFamily="18" charset="0"/>
                </a:endParaRPr>
              </a:p>
            </p:txBody>
          </p:sp>
        </p:grpSp>
      </p:grpSp>
    </p:spTree>
    <p:extLst>
      <p:ext uri="{BB962C8B-B14F-4D97-AF65-F5344CB8AC3E}">
        <p14:creationId xmlns:p14="http://schemas.microsoft.com/office/powerpoint/2010/main" val="6180842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fltVal val="0.5"/>
                                          </p:val>
                                        </p:tav>
                                        <p:tav tm="100000">
                                          <p:val>
                                            <p:strVal val="#ppt_x"/>
                                          </p:val>
                                        </p:tav>
                                      </p:tavLst>
                                    </p:anim>
                                    <p:anim calcmode="lin" valueType="num">
                                      <p:cBhvr>
                                        <p:cTn id="21" dur="500" fill="hold"/>
                                        <p:tgtEl>
                                          <p:spTgt spid="35"/>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p:cTn id="25" dur="500" fill="hold"/>
                                        <p:tgtEl>
                                          <p:spTgt spid="42"/>
                                        </p:tgtEl>
                                        <p:attrNameLst>
                                          <p:attrName>ppt_w</p:attrName>
                                        </p:attrNameLst>
                                      </p:cBhvr>
                                      <p:tavLst>
                                        <p:tav tm="0">
                                          <p:val>
                                            <p:fltVal val="0"/>
                                          </p:val>
                                        </p:tav>
                                        <p:tav tm="100000">
                                          <p:val>
                                            <p:strVal val="#ppt_w"/>
                                          </p:val>
                                        </p:tav>
                                      </p:tavLst>
                                    </p:anim>
                                    <p:anim calcmode="lin" valueType="num">
                                      <p:cBhvr>
                                        <p:cTn id="26" dur="500" fill="hold"/>
                                        <p:tgtEl>
                                          <p:spTgt spid="42"/>
                                        </p:tgtEl>
                                        <p:attrNameLst>
                                          <p:attrName>ppt_h</p:attrName>
                                        </p:attrNameLst>
                                      </p:cBhvr>
                                      <p:tavLst>
                                        <p:tav tm="0">
                                          <p:val>
                                            <p:fltVal val="0"/>
                                          </p:val>
                                        </p:tav>
                                        <p:tav tm="100000">
                                          <p:val>
                                            <p:strVal val="#ppt_h"/>
                                          </p:val>
                                        </p:tav>
                                      </p:tavLst>
                                    </p:anim>
                                    <p:animEffect transition="in" filter="fade">
                                      <p:cBhvr>
                                        <p:cTn id="27" dur="500"/>
                                        <p:tgtEl>
                                          <p:spTgt spid="42"/>
                                        </p:tgtEl>
                                      </p:cBhvr>
                                    </p:animEffect>
                                    <p:anim calcmode="lin" valueType="num">
                                      <p:cBhvr>
                                        <p:cTn id="28" dur="500" fill="hold"/>
                                        <p:tgtEl>
                                          <p:spTgt spid="42"/>
                                        </p:tgtEl>
                                        <p:attrNameLst>
                                          <p:attrName>ppt_x</p:attrName>
                                        </p:attrNameLst>
                                      </p:cBhvr>
                                      <p:tavLst>
                                        <p:tav tm="0">
                                          <p:val>
                                            <p:fltVal val="0.5"/>
                                          </p:val>
                                        </p:tav>
                                        <p:tav tm="100000">
                                          <p:val>
                                            <p:strVal val="#ppt_x"/>
                                          </p:val>
                                        </p:tav>
                                      </p:tavLst>
                                    </p:anim>
                                    <p:anim calcmode="lin" valueType="num">
                                      <p:cBhvr>
                                        <p:cTn id="29"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259" y="259976"/>
            <a:ext cx="3171288" cy="672353"/>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85000" lnSpcReduction="10000"/>
          </a:bodyPr>
          <a:lstStyle/>
          <a:p>
            <a:pPr algn="ctr"/>
            <a:r>
              <a:rPr lang="en-US" sz="3200" dirty="0" smtClean="0">
                <a:latin typeface="Times New Roman" pitchFamily="18" charset="0"/>
                <a:cs typeface="Times New Roman" pitchFamily="18" charset="0"/>
              </a:rPr>
              <a:t>TRẢ LỜI CÂU HỎI</a:t>
            </a:r>
            <a:endParaRPr lang="en-US" sz="3200" dirty="0">
              <a:latin typeface="Times New Roman" pitchFamily="18" charset="0"/>
              <a:cs typeface="Times New Roman" pitchFamily="18" charset="0"/>
            </a:endParaRPr>
          </a:p>
        </p:txBody>
      </p:sp>
      <p:sp>
        <p:nvSpPr>
          <p:cNvPr id="3" name="Rectangle 2"/>
          <p:cNvSpPr/>
          <p:nvPr/>
        </p:nvSpPr>
        <p:spPr>
          <a:xfrm>
            <a:off x="510988" y="1362635"/>
            <a:ext cx="5620871" cy="5235389"/>
          </a:xfrm>
          <a:prstGeom prst="rect">
            <a:avLst/>
          </a:prstGeom>
          <a:solidFill>
            <a:srgbClr val="00153E"/>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lnSpc>
                <a:spcPct val="120000"/>
              </a:lnSpc>
            </a:pPr>
            <a:r>
              <a:rPr lang="vi-VN" b="1" dirty="0" smtClean="0">
                <a:solidFill>
                  <a:srgbClr val="FFFF00"/>
                </a:solidFill>
                <a:latin typeface="Times New Roman" pitchFamily="18" charset="0"/>
                <a:cs typeface="Times New Roman" pitchFamily="18" charset="0"/>
              </a:rPr>
              <a:t>Ý kiến trên hoàn toàn sai</a:t>
            </a:r>
          </a:p>
          <a:p>
            <a:pPr marL="285750" indent="-285750" algn="just">
              <a:lnSpc>
                <a:spcPct val="120000"/>
              </a:lnSpc>
              <a:buFont typeface="Wingdings" panose="05000000000000000000" pitchFamily="2" charset="2"/>
              <a:buChar char="q"/>
            </a:pPr>
            <a:r>
              <a:rPr lang="vi-VN" dirty="0" smtClean="0">
                <a:latin typeface="Times New Roman" pitchFamily="18" charset="0"/>
                <a:cs typeface="Times New Roman" pitchFamily="18" charset="0"/>
              </a:rPr>
              <a:t>Những địa điểm có chăn nuôi gia súc, gia cầm thường dễ bị ô nhiễm, khuôn viên mất vệ sinh, ẩm thấp là điều kiện cho nấm mốc, các loại vi khuẩn gây bệnh phát triển. Nấm rơm trồng gần những nơi chăn nuôi gia súc, gia cầm, dễ ảnh hưởng giảm năng suất và chất lượng nấm.</a:t>
            </a:r>
          </a:p>
          <a:p>
            <a:pPr marL="285750" indent="-285750" algn="just">
              <a:lnSpc>
                <a:spcPct val="120000"/>
              </a:lnSpc>
              <a:buFont typeface="Wingdings" panose="05000000000000000000" pitchFamily="2" charset="2"/>
              <a:buChar char="q"/>
            </a:pPr>
            <a:r>
              <a:rPr lang="vi-VN" dirty="0" smtClean="0">
                <a:latin typeface="Times New Roman" pitchFamily="18" charset="0"/>
                <a:cs typeface="Times New Roman" pitchFamily="18" charset="0"/>
              </a:rPr>
              <a:t>Môi trường nấm phải đảm bảo sạch sẽ, khô ráo, cao ráo, bằng phẳng, không bị ngập úng; tránh những nơi chăn nuôi, khu vực chất thải, nước sinh hoạt. Lưu ý tưới nấm bằng nước sạch như nước song, mương, giếng khoan,….tránh nước nhiễm phèn, mặn, hôi thối.</a:t>
            </a:r>
            <a:endParaRPr lang="vi-VN" dirty="0">
              <a:latin typeface="Times New Roman" pitchFamily="18" charset="0"/>
              <a:cs typeface="Times New Roman" pitchFamily="18" charset="0"/>
            </a:endParaRPr>
          </a:p>
        </p:txBody>
      </p:sp>
      <p:sp>
        <p:nvSpPr>
          <p:cNvPr id="4" name="Rectangle 3"/>
          <p:cNvSpPr/>
          <p:nvPr/>
        </p:nvSpPr>
        <p:spPr>
          <a:xfrm>
            <a:off x="1541929" y="1035423"/>
            <a:ext cx="3558988" cy="654423"/>
          </a:xfrm>
          <a:prstGeom prst="rect">
            <a:avLst/>
          </a:prstGeom>
          <a:solidFill>
            <a:srgbClr val="C00000"/>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3200" dirty="0" smtClean="0">
                <a:solidFill>
                  <a:schemeClr val="bg1"/>
                </a:solidFill>
                <a:latin typeface="Times New Roman" pitchFamily="18" charset="0"/>
                <a:cs typeface="Times New Roman" pitchFamily="18" charset="0"/>
              </a:rPr>
              <a:t>CÂU SỐ 1</a:t>
            </a:r>
            <a:endParaRPr lang="en-US" sz="3200" dirty="0">
              <a:solidFill>
                <a:schemeClr val="bg1"/>
              </a:solidFill>
              <a:latin typeface="Times New Roman" pitchFamily="18" charset="0"/>
              <a:cs typeface="Times New Roman" pitchFamily="18" charset="0"/>
            </a:endParaRPr>
          </a:p>
        </p:txBody>
      </p:sp>
      <p:sp>
        <p:nvSpPr>
          <p:cNvPr id="6" name="Rectangle 5"/>
          <p:cNvSpPr/>
          <p:nvPr/>
        </p:nvSpPr>
        <p:spPr>
          <a:xfrm>
            <a:off x="6320117" y="1362635"/>
            <a:ext cx="5620871" cy="5235389"/>
          </a:xfrm>
          <a:prstGeom prst="rect">
            <a:avLst/>
          </a:prstGeom>
          <a:solidFill>
            <a:srgbClr val="2C778C"/>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lnSpc>
                <a:spcPct val="120000"/>
              </a:lnSpc>
            </a:pPr>
            <a:r>
              <a:rPr lang="en-US" b="1" dirty="0">
                <a:solidFill>
                  <a:srgbClr val="FFC000"/>
                </a:solidFill>
                <a:latin typeface="Times New Roman" pitchFamily="18" charset="0"/>
                <a:cs typeface="Times New Roman" pitchFamily="18" charset="0"/>
              </a:rPr>
              <a:t>P</a:t>
            </a:r>
            <a:r>
              <a:rPr lang="vi-VN" b="1" dirty="0" smtClean="0">
                <a:solidFill>
                  <a:srgbClr val="FFC000"/>
                </a:solidFill>
                <a:latin typeface="Times New Roman" pitchFamily="18" charset="0"/>
                <a:cs typeface="Times New Roman" pitchFamily="18" charset="0"/>
              </a:rPr>
              <a:t>hổ biến trong các lĩnh sản xuất của đời sống</a:t>
            </a:r>
          </a:p>
          <a:p>
            <a:pPr marL="285750" indent="-285750" algn="just">
              <a:lnSpc>
                <a:spcPct val="120000"/>
              </a:lnSpc>
              <a:buFont typeface="Wingdings" panose="05000000000000000000" pitchFamily="2" charset="2"/>
              <a:buChar char="q"/>
            </a:pPr>
            <a:r>
              <a:rPr lang="vi-VN" dirty="0" smtClean="0">
                <a:latin typeface="Times New Roman" pitchFamily="18" charset="0"/>
                <a:cs typeface="Times New Roman" pitchFamily="18" charset="0"/>
              </a:rPr>
              <a:t>Trong sản xuất nước mắm, nước tương có thêm thành phần nấm men sẽ làm giảm đi vị chát của muối và loại bỏ mùi tanh khó chịu của cá. Nước tương, nước mắm sẽ thơm ngon, đậm đà.</a:t>
            </a:r>
          </a:p>
          <a:p>
            <a:pPr marL="285750" indent="-285750" algn="just">
              <a:lnSpc>
                <a:spcPct val="120000"/>
              </a:lnSpc>
              <a:buFont typeface="Wingdings" panose="05000000000000000000" pitchFamily="2" charset="2"/>
              <a:buChar char="q"/>
            </a:pPr>
            <a:r>
              <a:rPr lang="vi-VN" dirty="0" smtClean="0">
                <a:latin typeface="Times New Roman" pitchFamily="18" charset="0"/>
                <a:cs typeface="Times New Roman" pitchFamily="18" charset="0"/>
              </a:rPr>
              <a:t>Trong sản xuất mì gói: nấm men dùng để ăn với mì sẽ tạo cảm giác tô mì thơm ngon, ngọt nước hơn.</a:t>
            </a:r>
          </a:p>
          <a:p>
            <a:pPr marL="285750" indent="-285750" algn="just">
              <a:lnSpc>
                <a:spcPct val="120000"/>
              </a:lnSpc>
              <a:buFont typeface="Wingdings" panose="05000000000000000000" pitchFamily="2" charset="2"/>
              <a:buChar char="q"/>
            </a:pPr>
            <a:r>
              <a:rPr lang="vi-VN" dirty="0" smtClean="0">
                <a:latin typeface="Times New Roman" pitchFamily="18" charset="0"/>
                <a:cs typeface="Times New Roman" pitchFamily="18" charset="0"/>
              </a:rPr>
              <a:t>Trong sản xuất hạ</a:t>
            </a:r>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 nêm: nấm men bổ sung 1 – 5% giúp vị ngọt của đạm trong hạt nêm tăng đáng kể.</a:t>
            </a:r>
          </a:p>
          <a:p>
            <a:pPr marL="285750" indent="-285750" algn="just">
              <a:lnSpc>
                <a:spcPct val="120000"/>
              </a:lnSpc>
              <a:buFont typeface="Wingdings" panose="05000000000000000000" pitchFamily="2" charset="2"/>
              <a:buChar char="q"/>
            </a:pPr>
            <a:r>
              <a:rPr lang="vi-VN" dirty="0" smtClean="0">
                <a:latin typeface="Times New Roman" pitchFamily="18" charset="0"/>
                <a:cs typeface="Times New Roman" pitchFamily="18" charset="0"/>
              </a:rPr>
              <a:t>Trong sản xuất các loại bánh, nấm men không thể thiếu trong quá trình lên men, làm bánh thơm ngon hơn.</a:t>
            </a:r>
            <a:endParaRPr lang="vi-VN" dirty="0">
              <a:latin typeface="Times New Roman" pitchFamily="18" charset="0"/>
              <a:cs typeface="Times New Roman" pitchFamily="18" charset="0"/>
            </a:endParaRPr>
          </a:p>
        </p:txBody>
      </p:sp>
      <p:sp>
        <p:nvSpPr>
          <p:cNvPr id="7" name="Rectangle 6"/>
          <p:cNvSpPr/>
          <p:nvPr/>
        </p:nvSpPr>
        <p:spPr>
          <a:xfrm>
            <a:off x="7351058" y="1035423"/>
            <a:ext cx="3558988" cy="654423"/>
          </a:xfrm>
          <a:prstGeom prst="rect">
            <a:avLst/>
          </a:prstGeom>
          <a:solidFill>
            <a:srgbClr val="002060"/>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3200" dirty="0" smtClean="0">
                <a:solidFill>
                  <a:schemeClr val="bg1"/>
                </a:solidFill>
                <a:latin typeface="Times New Roman" pitchFamily="18" charset="0"/>
                <a:cs typeface="Times New Roman" pitchFamily="18" charset="0"/>
              </a:rPr>
              <a:t>CÂU SỐ 2</a:t>
            </a:r>
            <a:endParaRPr lang="en-US"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74936306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681" y="224118"/>
            <a:ext cx="7532197" cy="69924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r>
              <a:rPr lang="en-US" sz="2800" dirty="0" smtClean="0">
                <a:latin typeface="Times New Roman" pitchFamily="18" charset="0"/>
                <a:cs typeface="Times New Roman" pitchFamily="18" charset="0"/>
              </a:rPr>
              <a:t>HOÀN THIỆN BÀI TẬP SÁCH GIÁO KHOA</a:t>
            </a:r>
            <a:endParaRPr lang="en-US" sz="2800" dirty="0">
              <a:latin typeface="Times New Roman" pitchFamily="18" charset="0"/>
              <a:cs typeface="Times New Roman" pitchFamily="18" charset="0"/>
            </a:endParaRPr>
          </a:p>
        </p:txBody>
      </p:sp>
      <p:sp>
        <p:nvSpPr>
          <p:cNvPr id="3" name="Rounded Rectangle 2"/>
          <p:cNvSpPr/>
          <p:nvPr/>
        </p:nvSpPr>
        <p:spPr>
          <a:xfrm>
            <a:off x="1183341" y="1532965"/>
            <a:ext cx="9825318" cy="4787153"/>
          </a:xfrm>
          <a:prstGeom prst="roundRect">
            <a:avLst>
              <a:gd name="adj" fmla="val 9738"/>
            </a:avLst>
          </a:prstGeom>
          <a:solidFill>
            <a:srgbClr val="00153E"/>
          </a:solidFill>
          <a:ln w="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dirty="0">
              <a:latin typeface="Times New Roman" pitchFamily="18" charset="0"/>
              <a:cs typeface="Times New Roman" pitchFamily="18" charset="0"/>
            </a:endParaRPr>
          </a:p>
        </p:txBody>
      </p:sp>
      <p:sp>
        <p:nvSpPr>
          <p:cNvPr id="4" name="Rounded Rectangle 3"/>
          <p:cNvSpPr/>
          <p:nvPr/>
        </p:nvSpPr>
        <p:spPr>
          <a:xfrm>
            <a:off x="1515035" y="1873624"/>
            <a:ext cx="9197789" cy="4195482"/>
          </a:xfrm>
          <a:prstGeom prst="roundRect">
            <a:avLst>
              <a:gd name="adj" fmla="val 9616"/>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just">
              <a:lnSpc>
                <a:spcPct val="130000"/>
              </a:lnSpc>
            </a:pPr>
            <a:r>
              <a:rPr lang="vi-VN" sz="2400" b="1" dirty="0" smtClean="0">
                <a:solidFill>
                  <a:schemeClr val="tx1"/>
                </a:solidFill>
                <a:latin typeface="Times New Roman" pitchFamily="18" charset="0"/>
                <a:cs typeface="Times New Roman" pitchFamily="18" charset="0"/>
              </a:rPr>
              <a:t>Câu 1. </a:t>
            </a:r>
            <a:r>
              <a:rPr lang="vi-VN" sz="2400" dirty="0" smtClean="0">
                <a:solidFill>
                  <a:schemeClr val="tx1"/>
                </a:solidFill>
                <a:latin typeface="Times New Roman" pitchFamily="18" charset="0"/>
                <a:cs typeface="Times New Roman" pitchFamily="18" charset="0"/>
              </a:rPr>
              <a:t>Dựa vào đặc điểm nào để phân biệt nấm đơn bào và nấm đa bào, nấm đảm và nấm túi, nấm độc và nấm không độc? Lấy ví dụ.</a:t>
            </a:r>
          </a:p>
          <a:p>
            <a:pPr algn="just">
              <a:lnSpc>
                <a:spcPct val="130000"/>
              </a:lnSpc>
            </a:pPr>
            <a:r>
              <a:rPr lang="vi-VN" sz="2400" b="1" dirty="0" smtClean="0">
                <a:solidFill>
                  <a:schemeClr val="tx1"/>
                </a:solidFill>
                <a:latin typeface="Times New Roman" pitchFamily="18" charset="0"/>
                <a:cs typeface="Times New Roman" pitchFamily="18" charset="0"/>
              </a:rPr>
              <a:t>Câu 2. </a:t>
            </a:r>
            <a:r>
              <a:rPr lang="vi-VN" sz="2400" dirty="0" smtClean="0">
                <a:solidFill>
                  <a:schemeClr val="tx1"/>
                </a:solidFill>
                <a:latin typeface="Times New Roman" pitchFamily="18" charset="0"/>
                <a:cs typeface="Times New Roman" pitchFamily="18" charset="0"/>
              </a:rPr>
              <a:t>Em thấy nấm mốc thường xuất hiện ở điều kiện thời tiết nào? Kể tên những vị trí dễ xuất hiện nấm mốc xung quanh em.</a:t>
            </a:r>
          </a:p>
          <a:p>
            <a:pPr algn="just">
              <a:lnSpc>
                <a:spcPct val="130000"/>
              </a:lnSpc>
            </a:pPr>
            <a:r>
              <a:rPr lang="vi-VN" sz="2400" b="1" dirty="0" smtClean="0">
                <a:solidFill>
                  <a:schemeClr val="tx1"/>
                </a:solidFill>
                <a:latin typeface="Times New Roman" pitchFamily="18" charset="0"/>
                <a:cs typeface="Times New Roman" pitchFamily="18" charset="0"/>
              </a:rPr>
              <a:t>Câu 3. </a:t>
            </a:r>
            <a:r>
              <a:rPr lang="vi-VN" sz="2400" dirty="0" smtClean="0">
                <a:solidFill>
                  <a:schemeClr val="tx1"/>
                </a:solidFill>
                <a:latin typeface="Times New Roman" pitchFamily="18" charset="0"/>
                <a:cs typeface="Times New Roman" pitchFamily="18" charset="0"/>
              </a:rPr>
              <a:t>Hãy nêu một số biện pháp phòng chống bệnh nấm gây nên trên da người.</a:t>
            </a:r>
            <a:endParaRPr lang="vi-VN"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685664"/>
      </p:ext>
    </p:extLst>
  </p:cSld>
  <p:clrMapOvr>
    <a:masterClrMapping/>
  </p:clrMapOvr>
  <mc:AlternateContent xmlns:mc="http://schemas.openxmlformats.org/markup-compatibility/2006" xmlns:p14="http://schemas.microsoft.com/office/powerpoint/2010/main">
    <mc:Choice Requires="p14">
      <p:transition spd="slow" p14:dur="900" advClick="0" advTm="3000">
        <p14:warp dir="in"/>
      </p:transition>
    </mc:Choice>
    <mc:Fallback xmlns="">
      <p:transition spd="slow" advClick="0"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004" y="4960137"/>
            <a:ext cx="8306512" cy="1463040"/>
          </a:xfrm>
          <a:solidFill>
            <a:srgbClr val="002060"/>
          </a:solidFill>
          <a:ln>
            <a:noFill/>
          </a:ln>
        </p:spPr>
        <p:txBody>
          <a:bodyPr>
            <a:normAutofit/>
          </a:bodyPr>
          <a:lstStyle/>
          <a:p>
            <a:pPr algn="ctr"/>
            <a:r>
              <a:rPr lang="en-US" sz="5400" dirty="0" smtClean="0">
                <a:solidFill>
                  <a:schemeClr val="bg1"/>
                </a:solidFill>
                <a:latin typeface="Times New Roman" pitchFamily="18" charset="0"/>
                <a:cs typeface="Times New Roman" pitchFamily="18" charset="0"/>
              </a:rPr>
              <a:t>MỘT SỐ BỆNH DO NẤM</a:t>
            </a:r>
            <a:endParaRPr lang="en-US" sz="5400" dirty="0">
              <a:solidFill>
                <a:schemeClr val="bg1"/>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92500"/>
          </a:bodyPr>
          <a:lstStyle/>
          <a:p>
            <a:r>
              <a:rPr lang="en-US" sz="5400" dirty="0" smtClean="0">
                <a:solidFill>
                  <a:srgbClr val="2C778C"/>
                </a:solidFill>
                <a:latin typeface="Times New Roman" pitchFamily="18" charset="0"/>
                <a:cs typeface="Times New Roman" pitchFamily="18" charset="0"/>
              </a:rPr>
              <a:t>TÌM HIỂU</a:t>
            </a:r>
            <a:endParaRPr lang="en-US" sz="5400" dirty="0">
              <a:solidFill>
                <a:srgbClr val="2C778C"/>
              </a:solidFill>
              <a:latin typeface="Times New Roman" pitchFamily="18" charset="0"/>
              <a:cs typeface="Times New Roman" pitchFamily="18" charset="0"/>
            </a:endParaRPr>
          </a:p>
        </p:txBody>
      </p:sp>
      <p:pic>
        <p:nvPicPr>
          <p:cNvPr id="11266" name="Picture 2" descr="Bị lang ben ở lưng và cách trị đơn giản ai cũng làm đượ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64747" cy="205114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Bệnh da do nấm Candida - Candidosis | DA LIỄU VIỆT NAM"/>
          <p:cNvPicPr>
            <a:picLocks noChangeAspect="1" noChangeArrowheads="1"/>
          </p:cNvPicPr>
          <p:nvPr/>
        </p:nvPicPr>
        <p:blipFill rotWithShape="1">
          <a:blip r:embed="rId3">
            <a:extLst>
              <a:ext uri="{28A0092B-C50C-407E-A947-70E740481C1C}">
                <a14:useLocalDpi xmlns:a14="http://schemas.microsoft.com/office/drawing/2010/main" val="0"/>
              </a:ext>
            </a:extLst>
          </a:blip>
          <a:srcRect l="9585" r="6994"/>
          <a:stretch/>
        </p:blipFill>
        <p:spPr bwMode="auto">
          <a:xfrm>
            <a:off x="3064747" y="-2"/>
            <a:ext cx="3235569" cy="205084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Bác sĩ hướng dẫn điều trị các bệnh do nấm Candida gây 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7" y="2050844"/>
            <a:ext cx="3503108" cy="2510561"/>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Nấm da chân - chớ xem th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8875" y="0"/>
            <a:ext cx="2674301" cy="2050844"/>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Bệnh da do nấm sợ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6874" y="2050843"/>
            <a:ext cx="8685125" cy="25105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a:srcRect l="2201" r="3209" b="3366"/>
          <a:stretch/>
        </p:blipFill>
        <p:spPr>
          <a:xfrm>
            <a:off x="8973176" y="0"/>
            <a:ext cx="3218824" cy="2086631"/>
          </a:xfrm>
          <a:prstGeom prst="rect">
            <a:avLst/>
          </a:prstGeom>
        </p:spPr>
      </p:pic>
    </p:spTree>
    <p:extLst>
      <p:ext uri="{BB962C8B-B14F-4D97-AF65-F5344CB8AC3E}">
        <p14:creationId xmlns:p14="http://schemas.microsoft.com/office/powerpoint/2010/main" val="3771556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p:cTn id="7" dur="500" fill="hold"/>
                                        <p:tgtEl>
                                          <p:spTgt spid="11270"/>
                                        </p:tgtEl>
                                        <p:attrNameLst>
                                          <p:attrName>ppt_w</p:attrName>
                                        </p:attrNameLst>
                                      </p:cBhvr>
                                      <p:tavLst>
                                        <p:tav tm="0">
                                          <p:val>
                                            <p:fltVal val="0"/>
                                          </p:val>
                                        </p:tav>
                                        <p:tav tm="100000">
                                          <p:val>
                                            <p:strVal val="#ppt_w"/>
                                          </p:val>
                                        </p:tav>
                                      </p:tavLst>
                                    </p:anim>
                                    <p:anim calcmode="lin" valueType="num">
                                      <p:cBhvr>
                                        <p:cTn id="8" dur="500" fill="hold"/>
                                        <p:tgtEl>
                                          <p:spTgt spid="11270"/>
                                        </p:tgtEl>
                                        <p:attrNameLst>
                                          <p:attrName>ppt_h</p:attrName>
                                        </p:attrNameLst>
                                      </p:cBhvr>
                                      <p:tavLst>
                                        <p:tav tm="0">
                                          <p:val>
                                            <p:fltVal val="0"/>
                                          </p:val>
                                        </p:tav>
                                        <p:tav tm="100000">
                                          <p:val>
                                            <p:strVal val="#ppt_h"/>
                                          </p:val>
                                        </p:tav>
                                      </p:tavLst>
                                    </p:anim>
                                    <p:animEffect transition="in" filter="fade">
                                      <p:cBhvr>
                                        <p:cTn id="9" dur="500"/>
                                        <p:tgtEl>
                                          <p:spTgt spid="11270"/>
                                        </p:tgtEl>
                                      </p:cBhvr>
                                    </p:animEffect>
                                  </p:childTnLst>
                                </p:cTn>
                              </p:par>
                              <p:par>
                                <p:cTn id="10" presetID="53" presetClass="entr" presetSubtype="16" fill="hold" nodeType="withEffect">
                                  <p:stCondLst>
                                    <p:cond delay="0"/>
                                  </p:stCondLst>
                                  <p:childTnLst>
                                    <p:set>
                                      <p:cBhvr>
                                        <p:cTn id="11" dur="1" fill="hold">
                                          <p:stCondLst>
                                            <p:cond delay="0"/>
                                          </p:stCondLst>
                                        </p:cTn>
                                        <p:tgtEl>
                                          <p:spTgt spid="11276"/>
                                        </p:tgtEl>
                                        <p:attrNameLst>
                                          <p:attrName>style.visibility</p:attrName>
                                        </p:attrNameLst>
                                      </p:cBhvr>
                                      <p:to>
                                        <p:strVal val="visible"/>
                                      </p:to>
                                    </p:set>
                                    <p:anim calcmode="lin" valueType="num">
                                      <p:cBhvr>
                                        <p:cTn id="12" dur="500" fill="hold"/>
                                        <p:tgtEl>
                                          <p:spTgt spid="11276"/>
                                        </p:tgtEl>
                                        <p:attrNameLst>
                                          <p:attrName>ppt_w</p:attrName>
                                        </p:attrNameLst>
                                      </p:cBhvr>
                                      <p:tavLst>
                                        <p:tav tm="0">
                                          <p:val>
                                            <p:fltVal val="0"/>
                                          </p:val>
                                        </p:tav>
                                        <p:tav tm="100000">
                                          <p:val>
                                            <p:strVal val="#ppt_w"/>
                                          </p:val>
                                        </p:tav>
                                      </p:tavLst>
                                    </p:anim>
                                    <p:anim calcmode="lin" valueType="num">
                                      <p:cBhvr>
                                        <p:cTn id="13" dur="500" fill="hold"/>
                                        <p:tgtEl>
                                          <p:spTgt spid="11276"/>
                                        </p:tgtEl>
                                        <p:attrNameLst>
                                          <p:attrName>ppt_h</p:attrName>
                                        </p:attrNameLst>
                                      </p:cBhvr>
                                      <p:tavLst>
                                        <p:tav tm="0">
                                          <p:val>
                                            <p:fltVal val="0"/>
                                          </p:val>
                                        </p:tav>
                                        <p:tav tm="100000">
                                          <p:val>
                                            <p:strVal val="#ppt_h"/>
                                          </p:val>
                                        </p:tav>
                                      </p:tavLst>
                                    </p:anim>
                                    <p:animEffect transition="in" filter="fade">
                                      <p:cBhvr>
                                        <p:cTn id="14" dur="500"/>
                                        <p:tgtEl>
                                          <p:spTgt spid="1127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1274"/>
                                        </p:tgtEl>
                                        <p:attrNameLst>
                                          <p:attrName>style.visibility</p:attrName>
                                        </p:attrNameLst>
                                      </p:cBhvr>
                                      <p:to>
                                        <p:strVal val="visible"/>
                                      </p:to>
                                    </p:set>
                                    <p:anim calcmode="lin" valueType="num">
                                      <p:cBhvr>
                                        <p:cTn id="22" dur="500" fill="hold"/>
                                        <p:tgtEl>
                                          <p:spTgt spid="11274"/>
                                        </p:tgtEl>
                                        <p:attrNameLst>
                                          <p:attrName>ppt_w</p:attrName>
                                        </p:attrNameLst>
                                      </p:cBhvr>
                                      <p:tavLst>
                                        <p:tav tm="0">
                                          <p:val>
                                            <p:fltVal val="0"/>
                                          </p:val>
                                        </p:tav>
                                        <p:tav tm="100000">
                                          <p:val>
                                            <p:strVal val="#ppt_w"/>
                                          </p:val>
                                        </p:tav>
                                      </p:tavLst>
                                    </p:anim>
                                    <p:anim calcmode="lin" valueType="num">
                                      <p:cBhvr>
                                        <p:cTn id="23" dur="500" fill="hold"/>
                                        <p:tgtEl>
                                          <p:spTgt spid="11274"/>
                                        </p:tgtEl>
                                        <p:attrNameLst>
                                          <p:attrName>ppt_h</p:attrName>
                                        </p:attrNameLst>
                                      </p:cBhvr>
                                      <p:tavLst>
                                        <p:tav tm="0">
                                          <p:val>
                                            <p:fltVal val="0"/>
                                          </p:val>
                                        </p:tav>
                                        <p:tav tm="100000">
                                          <p:val>
                                            <p:strVal val="#ppt_h"/>
                                          </p:val>
                                        </p:tav>
                                      </p:tavLst>
                                    </p:anim>
                                    <p:animEffect transition="in" filter="fade">
                                      <p:cBhvr>
                                        <p:cTn id="24" dur="500"/>
                                        <p:tgtEl>
                                          <p:spTgt spid="11274"/>
                                        </p:tgtEl>
                                      </p:cBhvr>
                                    </p:animEffect>
                                  </p:childTnLst>
                                </p:cTn>
                              </p:par>
                              <p:par>
                                <p:cTn id="25" presetID="53" presetClass="entr" presetSubtype="16" fill="hold" nodeType="withEffect">
                                  <p:stCondLst>
                                    <p:cond delay="0"/>
                                  </p:stCondLst>
                                  <p:childTnLst>
                                    <p:set>
                                      <p:cBhvr>
                                        <p:cTn id="26" dur="1" fill="hold">
                                          <p:stCondLst>
                                            <p:cond delay="0"/>
                                          </p:stCondLst>
                                        </p:cTn>
                                        <p:tgtEl>
                                          <p:spTgt spid="11268"/>
                                        </p:tgtEl>
                                        <p:attrNameLst>
                                          <p:attrName>style.visibility</p:attrName>
                                        </p:attrNameLst>
                                      </p:cBhvr>
                                      <p:to>
                                        <p:strVal val="visible"/>
                                      </p:to>
                                    </p:set>
                                    <p:anim calcmode="lin" valueType="num">
                                      <p:cBhvr>
                                        <p:cTn id="27" dur="500" fill="hold"/>
                                        <p:tgtEl>
                                          <p:spTgt spid="11268"/>
                                        </p:tgtEl>
                                        <p:attrNameLst>
                                          <p:attrName>ppt_w</p:attrName>
                                        </p:attrNameLst>
                                      </p:cBhvr>
                                      <p:tavLst>
                                        <p:tav tm="0">
                                          <p:val>
                                            <p:fltVal val="0"/>
                                          </p:val>
                                        </p:tav>
                                        <p:tav tm="100000">
                                          <p:val>
                                            <p:strVal val="#ppt_w"/>
                                          </p:val>
                                        </p:tav>
                                      </p:tavLst>
                                    </p:anim>
                                    <p:anim calcmode="lin" valueType="num">
                                      <p:cBhvr>
                                        <p:cTn id="28" dur="500" fill="hold"/>
                                        <p:tgtEl>
                                          <p:spTgt spid="11268"/>
                                        </p:tgtEl>
                                        <p:attrNameLst>
                                          <p:attrName>ppt_h</p:attrName>
                                        </p:attrNameLst>
                                      </p:cBhvr>
                                      <p:tavLst>
                                        <p:tav tm="0">
                                          <p:val>
                                            <p:fltVal val="0"/>
                                          </p:val>
                                        </p:tav>
                                        <p:tav tm="100000">
                                          <p:val>
                                            <p:strVal val="#ppt_h"/>
                                          </p:val>
                                        </p:tav>
                                      </p:tavLst>
                                    </p:anim>
                                    <p:animEffect transition="in" filter="fade">
                                      <p:cBhvr>
                                        <p:cTn id="29" dur="500"/>
                                        <p:tgtEl>
                                          <p:spTgt spid="11268"/>
                                        </p:tgtEl>
                                      </p:cBhvr>
                                    </p:animEffect>
                                  </p:childTnLst>
                                </p:cTn>
                              </p:par>
                              <p:par>
                                <p:cTn id="30" presetID="53" presetClass="entr" presetSubtype="16" fill="hold" nodeType="withEffect">
                                  <p:stCondLst>
                                    <p:cond delay="0"/>
                                  </p:stCondLst>
                                  <p:childTnLst>
                                    <p:set>
                                      <p:cBhvr>
                                        <p:cTn id="31" dur="1" fill="hold">
                                          <p:stCondLst>
                                            <p:cond delay="0"/>
                                          </p:stCondLst>
                                        </p:cTn>
                                        <p:tgtEl>
                                          <p:spTgt spid="11266"/>
                                        </p:tgtEl>
                                        <p:attrNameLst>
                                          <p:attrName>style.visibility</p:attrName>
                                        </p:attrNameLst>
                                      </p:cBhvr>
                                      <p:to>
                                        <p:strVal val="visible"/>
                                      </p:to>
                                    </p:set>
                                    <p:anim calcmode="lin" valueType="num">
                                      <p:cBhvr>
                                        <p:cTn id="32" dur="500" fill="hold"/>
                                        <p:tgtEl>
                                          <p:spTgt spid="11266"/>
                                        </p:tgtEl>
                                        <p:attrNameLst>
                                          <p:attrName>ppt_w</p:attrName>
                                        </p:attrNameLst>
                                      </p:cBhvr>
                                      <p:tavLst>
                                        <p:tav tm="0">
                                          <p:val>
                                            <p:fltVal val="0"/>
                                          </p:val>
                                        </p:tav>
                                        <p:tav tm="100000">
                                          <p:val>
                                            <p:strVal val="#ppt_w"/>
                                          </p:val>
                                        </p:tav>
                                      </p:tavLst>
                                    </p:anim>
                                    <p:anim calcmode="lin" valueType="num">
                                      <p:cBhvr>
                                        <p:cTn id="33" dur="500" fill="hold"/>
                                        <p:tgtEl>
                                          <p:spTgt spid="11266"/>
                                        </p:tgtEl>
                                        <p:attrNameLst>
                                          <p:attrName>ppt_h</p:attrName>
                                        </p:attrNameLst>
                                      </p:cBhvr>
                                      <p:tavLst>
                                        <p:tav tm="0">
                                          <p:val>
                                            <p:fltVal val="0"/>
                                          </p:val>
                                        </p:tav>
                                        <p:tav tm="100000">
                                          <p:val>
                                            <p:strVal val="#ppt_h"/>
                                          </p:val>
                                        </p:tav>
                                      </p:tavLst>
                                    </p:anim>
                                    <p:animEffect transition="in" filter="fade">
                                      <p:cBhvr>
                                        <p:cTn id="34" dur="500"/>
                                        <p:tgtEl>
                                          <p:spTgt spid="1126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 calcmode="lin" valueType="num">
                                      <p:cBhvr>
                                        <p:cTn id="4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lumMod val="50000"/>
              </a:schemeClr>
            </a:gs>
            <a:gs pos="34000">
              <a:schemeClr val="tx2"/>
            </a:gs>
            <a:gs pos="66000">
              <a:schemeClr val="tx2">
                <a:lumMod val="75000"/>
              </a:schemeClr>
            </a:gs>
            <a:gs pos="97000">
              <a:schemeClr val="tx2">
                <a:lumMod val="50000"/>
              </a:schemeClr>
            </a:gs>
          </a:gsLst>
          <a:lin ang="2700000" scaled="1"/>
        </a:gradFill>
        <a:effectLst/>
      </p:bgPr>
    </p:bg>
    <p:spTree>
      <p:nvGrpSpPr>
        <p:cNvPr id="1" name=""/>
        <p:cNvGrpSpPr/>
        <p:nvPr/>
      </p:nvGrpSpPr>
      <p:grpSpPr>
        <a:xfrm>
          <a:off x="0" y="0"/>
          <a:ext cx="0" cy="0"/>
          <a:chOff x="0" y="0"/>
          <a:chExt cx="0" cy="0"/>
        </a:xfrm>
      </p:grpSpPr>
      <p:grpSp>
        <p:nvGrpSpPr>
          <p:cNvPr id="13" name="Group 12"/>
          <p:cNvGrpSpPr/>
          <p:nvPr/>
        </p:nvGrpSpPr>
        <p:grpSpPr>
          <a:xfrm>
            <a:off x="257645" y="301973"/>
            <a:ext cx="11559218" cy="2541711"/>
            <a:chOff x="257645" y="301973"/>
            <a:chExt cx="11559218" cy="2541711"/>
          </a:xfrm>
        </p:grpSpPr>
        <p:grpSp>
          <p:nvGrpSpPr>
            <p:cNvPr id="8" name="Group 7"/>
            <p:cNvGrpSpPr/>
            <p:nvPr/>
          </p:nvGrpSpPr>
          <p:grpSpPr>
            <a:xfrm>
              <a:off x="257645" y="301973"/>
              <a:ext cx="11559217" cy="1952433"/>
              <a:chOff x="257645" y="301973"/>
              <a:chExt cx="11559217" cy="1952433"/>
            </a:xfrm>
          </p:grpSpPr>
          <p:pic>
            <p:nvPicPr>
              <p:cNvPr id="4" name="Picture 3"/>
              <p:cNvPicPr>
                <a:picLocks noChangeAspect="1"/>
              </p:cNvPicPr>
              <p:nvPr/>
            </p:nvPicPr>
            <p:blipFill>
              <a:blip r:embed="rId2"/>
              <a:stretch>
                <a:fillRect/>
              </a:stretch>
            </p:blipFill>
            <p:spPr>
              <a:xfrm>
                <a:off x="257645" y="301973"/>
                <a:ext cx="2766909" cy="1952433"/>
              </a:xfrm>
              <a:prstGeom prst="rect">
                <a:avLst/>
              </a:prstGeom>
            </p:spPr>
          </p:pic>
          <p:pic>
            <p:nvPicPr>
              <p:cNvPr id="5" name="Picture 4"/>
              <p:cNvPicPr>
                <a:picLocks noChangeAspect="1"/>
              </p:cNvPicPr>
              <p:nvPr/>
            </p:nvPicPr>
            <p:blipFill>
              <a:blip r:embed="rId3"/>
              <a:stretch>
                <a:fillRect/>
              </a:stretch>
            </p:blipFill>
            <p:spPr>
              <a:xfrm>
                <a:off x="3206680" y="301973"/>
                <a:ext cx="2820181" cy="1952433"/>
              </a:xfrm>
              <a:prstGeom prst="rect">
                <a:avLst/>
              </a:prstGeom>
            </p:spPr>
          </p:pic>
          <p:pic>
            <p:nvPicPr>
              <p:cNvPr id="6" name="Picture 5"/>
              <p:cNvPicPr>
                <a:picLocks noChangeAspect="1"/>
              </p:cNvPicPr>
              <p:nvPr/>
            </p:nvPicPr>
            <p:blipFill>
              <a:blip r:embed="rId4"/>
              <a:stretch>
                <a:fillRect/>
              </a:stretch>
            </p:blipFill>
            <p:spPr>
              <a:xfrm>
                <a:off x="6208987" y="301973"/>
                <a:ext cx="2825571" cy="1952433"/>
              </a:xfrm>
              <a:prstGeom prst="rect">
                <a:avLst/>
              </a:prstGeom>
            </p:spPr>
          </p:pic>
          <p:pic>
            <p:nvPicPr>
              <p:cNvPr id="7" name="Picture 6"/>
              <p:cNvPicPr>
                <a:picLocks noChangeAspect="1"/>
              </p:cNvPicPr>
              <p:nvPr/>
            </p:nvPicPr>
            <p:blipFill rotWithShape="1">
              <a:blip r:embed="rId5"/>
              <a:srcRect t="1884"/>
              <a:stretch/>
            </p:blipFill>
            <p:spPr>
              <a:xfrm>
                <a:off x="9216684" y="301973"/>
                <a:ext cx="2600178" cy="1948185"/>
              </a:xfrm>
              <a:prstGeom prst="rect">
                <a:avLst/>
              </a:prstGeom>
            </p:spPr>
          </p:pic>
        </p:grpSp>
        <p:sp>
          <p:nvSpPr>
            <p:cNvPr id="9" name="Rectangle 8"/>
            <p:cNvSpPr/>
            <p:nvPr/>
          </p:nvSpPr>
          <p:spPr>
            <a:xfrm>
              <a:off x="257645" y="2341266"/>
              <a:ext cx="2766909"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dirty="0" smtClean="0">
                  <a:latin typeface="Times New Roman" pitchFamily="18" charset="0"/>
                  <a:cs typeface="Times New Roman" pitchFamily="18" charset="0"/>
                </a:rPr>
                <a:t>Bệnh nấm da tay</a:t>
              </a:r>
              <a:endParaRPr lang="vi-VN" dirty="0">
                <a:latin typeface="Times New Roman" pitchFamily="18" charset="0"/>
                <a:cs typeface="Times New Roman" pitchFamily="18" charset="0"/>
              </a:endParaRPr>
            </a:p>
          </p:txBody>
        </p:sp>
        <p:sp>
          <p:nvSpPr>
            <p:cNvPr id="10" name="Rectangle 9"/>
            <p:cNvSpPr/>
            <p:nvPr/>
          </p:nvSpPr>
          <p:spPr>
            <a:xfrm>
              <a:off x="3206680" y="2341266"/>
              <a:ext cx="2820181"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dirty="0" smtClean="0">
                  <a:latin typeface="Times New Roman" pitchFamily="18" charset="0"/>
                  <a:cs typeface="Times New Roman" pitchFamily="18" charset="0"/>
                </a:rPr>
                <a:t>Bệnh nấm mốc cá</a:t>
              </a:r>
              <a:endParaRPr lang="vi-VN" dirty="0">
                <a:latin typeface="Times New Roman" pitchFamily="18" charset="0"/>
                <a:cs typeface="Times New Roman" pitchFamily="18" charset="0"/>
              </a:endParaRPr>
            </a:p>
          </p:txBody>
        </p:sp>
        <p:sp>
          <p:nvSpPr>
            <p:cNvPr id="11" name="Rectangle 10"/>
            <p:cNvSpPr/>
            <p:nvPr/>
          </p:nvSpPr>
          <p:spPr>
            <a:xfrm>
              <a:off x="6208987" y="2341266"/>
              <a:ext cx="2820181"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dirty="0" smtClean="0">
                  <a:latin typeface="Times New Roman" pitchFamily="18" charset="0"/>
                  <a:cs typeface="Times New Roman" pitchFamily="18" charset="0"/>
                </a:rPr>
                <a:t>Bệnh viêm phổi do nấm</a:t>
              </a:r>
              <a:endParaRPr lang="vi-VN" dirty="0">
                <a:latin typeface="Times New Roman" pitchFamily="18" charset="0"/>
                <a:cs typeface="Times New Roman" pitchFamily="18" charset="0"/>
              </a:endParaRPr>
            </a:p>
          </p:txBody>
        </p:sp>
        <p:sp>
          <p:nvSpPr>
            <p:cNvPr id="12" name="Rectangle 11"/>
            <p:cNvSpPr/>
            <p:nvPr/>
          </p:nvSpPr>
          <p:spPr>
            <a:xfrm>
              <a:off x="9106683" y="2341266"/>
              <a:ext cx="2710180" cy="5024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dirty="0" smtClean="0">
                  <a:latin typeface="Times New Roman" pitchFamily="18" charset="0"/>
                  <a:cs typeface="Times New Roman" pitchFamily="18" charset="0"/>
                </a:rPr>
                <a:t>Bệnh mốc xám dâu tây</a:t>
              </a:r>
              <a:endParaRPr lang="vi-VN" dirty="0">
                <a:latin typeface="Times New Roman" pitchFamily="18" charset="0"/>
                <a:cs typeface="Times New Roman" pitchFamily="18" charset="0"/>
              </a:endParaRPr>
            </a:p>
          </p:txBody>
        </p:sp>
      </p:grpSp>
      <p:sp>
        <p:nvSpPr>
          <p:cNvPr id="14" name="TextBox 13"/>
          <p:cNvSpPr txBox="1"/>
          <p:nvPr/>
        </p:nvSpPr>
        <p:spPr>
          <a:xfrm>
            <a:off x="130629" y="3004457"/>
            <a:ext cx="2893925" cy="1421928"/>
          </a:xfrm>
          <a:prstGeom prst="rect">
            <a:avLst/>
          </a:prstGeom>
          <a:noFill/>
        </p:spPr>
        <p:txBody>
          <a:bodyPr wrap="square" rtlCol="0">
            <a:spAutoFit/>
          </a:bodyPr>
          <a:lstStyle/>
          <a:p>
            <a:pPr algn="just">
              <a:lnSpc>
                <a:spcPct val="120000"/>
              </a:lnSpc>
            </a:pPr>
            <a:r>
              <a:rPr lang="vi-VN" dirty="0" smtClean="0">
                <a:solidFill>
                  <a:schemeClr val="bg1"/>
                </a:solidFill>
                <a:latin typeface="Times New Roman" pitchFamily="18" charset="0"/>
                <a:cs typeface="Times New Roman" pitchFamily="18" charset="0"/>
              </a:rPr>
              <a:t>Biểu hiện: xuất hiện mảng da màu đỏ kèm vảy, ngứa, nhức, cảm giác nóng rát l</a:t>
            </a:r>
            <a:r>
              <a:rPr lang="en-US" dirty="0">
                <a:solidFill>
                  <a:schemeClr val="bg1"/>
                </a:solidFill>
                <a:latin typeface="Times New Roman" pitchFamily="18" charset="0"/>
                <a:cs typeface="Times New Roman" pitchFamily="18" charset="0"/>
              </a:rPr>
              <a:t>ò</a:t>
            </a:r>
            <a:r>
              <a:rPr lang="vi-VN" dirty="0" smtClean="0">
                <a:solidFill>
                  <a:schemeClr val="bg1"/>
                </a:solidFill>
                <a:latin typeface="Times New Roman" pitchFamily="18" charset="0"/>
                <a:cs typeface="Times New Roman" pitchFamily="18" charset="0"/>
              </a:rPr>
              <a:t>ng bàn tay.</a:t>
            </a:r>
            <a:endParaRPr lang="vi-VN" dirty="0">
              <a:solidFill>
                <a:schemeClr val="bg1"/>
              </a:solidFill>
              <a:latin typeface="Times New Roman" pitchFamily="18" charset="0"/>
              <a:cs typeface="Times New Roman" pitchFamily="18" charset="0"/>
            </a:endParaRPr>
          </a:p>
        </p:txBody>
      </p:sp>
      <p:sp>
        <p:nvSpPr>
          <p:cNvPr id="15" name="TextBox 14"/>
          <p:cNvSpPr txBox="1"/>
          <p:nvPr/>
        </p:nvSpPr>
        <p:spPr>
          <a:xfrm>
            <a:off x="3132936" y="3004457"/>
            <a:ext cx="2893925" cy="1754326"/>
          </a:xfrm>
          <a:prstGeom prst="rect">
            <a:avLst/>
          </a:prstGeom>
          <a:noFill/>
        </p:spPr>
        <p:txBody>
          <a:bodyPr wrap="square" rtlCol="0">
            <a:spAutoFit/>
          </a:bodyPr>
          <a:lstStyle/>
          <a:p>
            <a:pPr algn="just">
              <a:lnSpc>
                <a:spcPct val="120000"/>
              </a:lnSpc>
            </a:pPr>
            <a:r>
              <a:rPr lang="vi-VN" dirty="0" smtClean="0">
                <a:solidFill>
                  <a:schemeClr val="bg1"/>
                </a:solidFill>
                <a:latin typeface="Times New Roman" pitchFamily="18" charset="0"/>
                <a:cs typeface="Times New Roman" pitchFamily="18" charset="0"/>
              </a:rPr>
              <a:t>Biểu hiện: trên da xuất hiện vùng trắng xám, sau đó nấm phát triển thành các búi trắng như bông, cá bơi lội bất thường, da tróc vẩy.</a:t>
            </a:r>
            <a:endParaRPr lang="vi-VN" dirty="0">
              <a:solidFill>
                <a:schemeClr val="bg1"/>
              </a:solidFill>
              <a:latin typeface="Times New Roman" pitchFamily="18" charset="0"/>
              <a:cs typeface="Times New Roman" pitchFamily="18" charset="0"/>
            </a:endParaRPr>
          </a:p>
        </p:txBody>
      </p:sp>
      <p:sp>
        <p:nvSpPr>
          <p:cNvPr id="16" name="TextBox 15"/>
          <p:cNvSpPr txBox="1"/>
          <p:nvPr/>
        </p:nvSpPr>
        <p:spPr>
          <a:xfrm>
            <a:off x="6135243" y="3004457"/>
            <a:ext cx="2893925" cy="1089529"/>
          </a:xfrm>
          <a:prstGeom prst="rect">
            <a:avLst/>
          </a:prstGeom>
          <a:noFill/>
        </p:spPr>
        <p:txBody>
          <a:bodyPr wrap="square" rtlCol="0">
            <a:spAutoFit/>
          </a:bodyPr>
          <a:lstStyle/>
          <a:p>
            <a:pPr algn="just">
              <a:lnSpc>
                <a:spcPct val="120000"/>
              </a:lnSpc>
            </a:pPr>
            <a:r>
              <a:rPr lang="vi-VN" dirty="0" smtClean="0">
                <a:solidFill>
                  <a:schemeClr val="bg1"/>
                </a:solidFill>
                <a:latin typeface="Times New Roman" pitchFamily="18" charset="0"/>
                <a:cs typeface="Times New Roman" pitchFamily="18" charset="0"/>
              </a:rPr>
              <a:t>Biểu hiện: sốt cao kéo dài, ho khan, đau ngực, khó chịu ở ngực.</a:t>
            </a:r>
            <a:endParaRPr lang="vi-VN" dirty="0">
              <a:solidFill>
                <a:schemeClr val="bg1"/>
              </a:solidFill>
              <a:latin typeface="Times New Roman" pitchFamily="18" charset="0"/>
              <a:cs typeface="Times New Roman" pitchFamily="18" charset="0"/>
            </a:endParaRPr>
          </a:p>
        </p:txBody>
      </p:sp>
      <p:sp>
        <p:nvSpPr>
          <p:cNvPr id="17" name="TextBox 16"/>
          <p:cNvSpPr txBox="1"/>
          <p:nvPr/>
        </p:nvSpPr>
        <p:spPr>
          <a:xfrm>
            <a:off x="9106683" y="3004457"/>
            <a:ext cx="2893925" cy="2086725"/>
          </a:xfrm>
          <a:prstGeom prst="rect">
            <a:avLst/>
          </a:prstGeom>
          <a:noFill/>
        </p:spPr>
        <p:txBody>
          <a:bodyPr wrap="square" rtlCol="0">
            <a:spAutoFit/>
          </a:bodyPr>
          <a:lstStyle/>
          <a:p>
            <a:pPr algn="just">
              <a:lnSpc>
                <a:spcPct val="120000"/>
              </a:lnSpc>
            </a:pPr>
            <a:r>
              <a:rPr lang="vi-VN" dirty="0" smtClean="0">
                <a:solidFill>
                  <a:schemeClr val="bg1"/>
                </a:solidFill>
                <a:latin typeface="Times New Roman" pitchFamily="18" charset="0"/>
                <a:cs typeface="Times New Roman" pitchFamily="18" charset="0"/>
              </a:rPr>
              <a:t>Biểu hiện: đầu tiên là những đốm nâu sang xuất hiện, sau đó lan rộng cả quả, phủ một lớp mốc xám và làm cho quả bị khô; hoa và quả non có thể bị nhiễm bệnh.</a:t>
            </a:r>
            <a:endParaRPr lang="vi-VN" dirty="0">
              <a:solidFill>
                <a:schemeClr val="bg1"/>
              </a:solidFill>
              <a:latin typeface="Times New Roman" pitchFamily="18" charset="0"/>
              <a:cs typeface="Times New Roman" pitchFamily="18" charset="0"/>
            </a:endParaRPr>
          </a:p>
        </p:txBody>
      </p:sp>
      <p:sp>
        <p:nvSpPr>
          <p:cNvPr id="18" name="TextBox 17"/>
          <p:cNvSpPr txBox="1"/>
          <p:nvPr/>
        </p:nvSpPr>
        <p:spPr>
          <a:xfrm>
            <a:off x="4124431" y="5261329"/>
            <a:ext cx="5184949" cy="369332"/>
          </a:xfrm>
          <a:prstGeom prst="rect">
            <a:avLst/>
          </a:prstGeom>
          <a:noFill/>
        </p:spPr>
        <p:txBody>
          <a:bodyPr wrap="square" rtlCol="0">
            <a:spAutoFit/>
          </a:bodyPr>
          <a:lstStyle/>
          <a:p>
            <a:pPr algn="ctr"/>
            <a:r>
              <a:rPr lang="vi-VN" i="1" dirty="0" smtClean="0">
                <a:solidFill>
                  <a:srgbClr val="FFFF00"/>
                </a:solidFill>
                <a:latin typeface="Times New Roman" pitchFamily="18" charset="0"/>
                <a:cs typeface="Times New Roman" pitchFamily="18" charset="0"/>
              </a:rPr>
              <a:t>Một số bệnh do nấm gây ra</a:t>
            </a:r>
            <a:endParaRPr lang="vi-VN" i="1" dirty="0">
              <a:solidFill>
                <a:srgbClr val="FFFF00"/>
              </a:solidFill>
              <a:latin typeface="Times New Roman" pitchFamily="18" charset="0"/>
              <a:cs typeface="Times New Roman" pitchFamily="18" charset="0"/>
            </a:endParaRPr>
          </a:p>
        </p:txBody>
      </p:sp>
      <p:sp>
        <p:nvSpPr>
          <p:cNvPr id="19" name="Rounded Rectangle 18"/>
          <p:cNvSpPr/>
          <p:nvPr/>
        </p:nvSpPr>
        <p:spPr>
          <a:xfrm>
            <a:off x="4000499" y="5213009"/>
            <a:ext cx="1215850" cy="487345"/>
          </a:xfrm>
          <a:prstGeom prst="roundRect">
            <a:avLst>
              <a:gd name="adj" fmla="val 50000"/>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i="1" dirty="0"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20" name="Rectangle 19"/>
          <p:cNvSpPr/>
          <p:nvPr/>
        </p:nvSpPr>
        <p:spPr>
          <a:xfrm>
            <a:off x="0" y="5870501"/>
            <a:ext cx="12192000" cy="987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sz="2000" dirty="0" smtClean="0">
                <a:latin typeface="Times New Roman" pitchFamily="18" charset="0"/>
                <a:cs typeface="Times New Roman" pitchFamily="18" charset="0"/>
              </a:rPr>
              <a:t>Quan sát hình, hãy kể tên một số bệnh do nấm gây ra. Các bệnh đó có biểu hiện như thế nào?</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20541878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062" y="251209"/>
            <a:ext cx="9716756" cy="663191"/>
          </a:xfrm>
          <a:prstGeom prst="rect">
            <a:avLst/>
          </a:prstGeom>
          <a:solidFill>
            <a:schemeClr val="accent5">
              <a:lumMod val="60000"/>
              <a:lumOff val="4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sz="2800" dirty="0" smtClean="0">
                <a:latin typeface="Times New Roman" pitchFamily="18" charset="0"/>
                <a:cs typeface="Times New Roman" pitchFamily="18" charset="0"/>
              </a:rPr>
              <a:t>Từ những thông tin hình, hãy nêu con đường lây truyền bệnh do nấm gây ra.</a:t>
            </a:r>
            <a:endParaRPr lang="vi-VN" sz="2800" dirty="0">
              <a:latin typeface="Times New Roman" pitchFamily="18" charset="0"/>
              <a:cs typeface="Times New Roman" pitchFamily="18" charset="0"/>
            </a:endParaRPr>
          </a:p>
        </p:txBody>
      </p:sp>
      <p:pic>
        <p:nvPicPr>
          <p:cNvPr id="3" name="Picture 2"/>
          <p:cNvPicPr>
            <a:picLocks noChangeAspect="1"/>
          </p:cNvPicPr>
          <p:nvPr/>
        </p:nvPicPr>
        <p:blipFill>
          <a:blip r:embed="rId3"/>
          <a:stretch>
            <a:fillRect/>
          </a:stretch>
        </p:blipFill>
        <p:spPr>
          <a:xfrm>
            <a:off x="129347" y="1024934"/>
            <a:ext cx="7265232" cy="5194997"/>
          </a:xfrm>
          <a:prstGeom prst="rect">
            <a:avLst/>
          </a:prstGeom>
        </p:spPr>
      </p:pic>
      <p:grpSp>
        <p:nvGrpSpPr>
          <p:cNvPr id="4" name="千图设计师MC：ID 29795607库_组合 29">
            <a:extLst>
              <a:ext uri="{FF2B5EF4-FFF2-40B4-BE49-F238E27FC236}">
                <a16:creationId xmlns:a16="http://schemas.microsoft.com/office/drawing/2014/main" xmlns="" id="{77F2AA58-93BE-47EC-86C1-9BC4CDA91404}"/>
              </a:ext>
            </a:extLst>
          </p:cNvPr>
          <p:cNvGrpSpPr/>
          <p:nvPr>
            <p:custDataLst>
              <p:tags r:id="rId1"/>
            </p:custDataLst>
          </p:nvPr>
        </p:nvGrpSpPr>
        <p:grpSpPr>
          <a:xfrm>
            <a:off x="7803872" y="1619039"/>
            <a:ext cx="3859261" cy="4952583"/>
            <a:chOff x="4166369" y="2171700"/>
            <a:chExt cx="3859261" cy="2400304"/>
          </a:xfrm>
        </p:grpSpPr>
        <p:sp>
          <p:nvSpPr>
            <p:cNvPr id="5" name="Rectangle 1">
              <a:extLst>
                <a:ext uri="{FF2B5EF4-FFF2-40B4-BE49-F238E27FC236}">
                  <a16:creationId xmlns:a16="http://schemas.microsoft.com/office/drawing/2014/main" xmlns="" id="{542C7BDC-62B8-4478-82B2-76A7B9949887}"/>
                </a:ext>
              </a:extLst>
            </p:cNvPr>
            <p:cNvSpPr/>
            <p:nvPr/>
          </p:nvSpPr>
          <p:spPr>
            <a:xfrm>
              <a:off x="4681585" y="2171700"/>
              <a:ext cx="2828830" cy="221636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sp>
          <p:nvSpPr>
            <p:cNvPr id="6" name="Parallelogram 2">
              <a:extLst>
                <a:ext uri="{FF2B5EF4-FFF2-40B4-BE49-F238E27FC236}">
                  <a16:creationId xmlns:a16="http://schemas.microsoft.com/office/drawing/2014/main" xmlns="" id="{4BC947EB-3BE6-41C4-AEDD-8AF863228E06}"/>
                </a:ext>
              </a:extLst>
            </p:cNvPr>
            <p:cNvSpPr/>
            <p:nvPr/>
          </p:nvSpPr>
          <p:spPr>
            <a:xfrm rot="5400000">
              <a:off x="6567870" y="3114244"/>
              <a:ext cx="2400302" cy="515218"/>
            </a:xfrm>
            <a:prstGeom prst="parallelogram">
              <a:avLst>
                <a:gd name="adj" fmla="val 74376"/>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sp>
          <p:nvSpPr>
            <p:cNvPr id="7" name="Parallelogram 3">
              <a:extLst>
                <a:ext uri="{FF2B5EF4-FFF2-40B4-BE49-F238E27FC236}">
                  <a16:creationId xmlns:a16="http://schemas.microsoft.com/office/drawing/2014/main" xmlns="" id="{18E0E589-725C-409D-98B7-D9ECFD352E71}"/>
                </a:ext>
              </a:extLst>
            </p:cNvPr>
            <p:cNvSpPr/>
            <p:nvPr/>
          </p:nvSpPr>
          <p:spPr>
            <a:xfrm rot="16200000" flipV="1">
              <a:off x="3223826" y="3114245"/>
              <a:ext cx="2400302" cy="515215"/>
            </a:xfrm>
            <a:prstGeom prst="parallelogram">
              <a:avLst>
                <a:gd name="adj" fmla="val 72426"/>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xmlns="" id="{6F16011F-45ED-4BA4-8660-DE82EAEAE5DD}"/>
                </a:ext>
              </a:extLst>
            </p:cNvPr>
            <p:cNvSpPr txBox="1"/>
            <p:nvPr/>
          </p:nvSpPr>
          <p:spPr>
            <a:xfrm>
              <a:off x="4772967" y="3188922"/>
              <a:ext cx="2737445" cy="871731"/>
            </a:xfrm>
            <a:prstGeom prst="rect">
              <a:avLst/>
            </a:prstGeom>
            <a:noFill/>
          </p:spPr>
          <p:txBody>
            <a:bodyPr wrap="square" lIns="0" tIns="0" rIns="0" bIns="0" anchor="ctr" anchorCtr="1">
              <a:noAutofit/>
            </a:bodyPr>
            <a:lstStyle/>
            <a:p>
              <a:pPr algn="ctr">
                <a:lnSpc>
                  <a:spcPct val="120000"/>
                </a:lnSpc>
                <a:spcBef>
                  <a:spcPct val="0"/>
                </a:spcBef>
              </a:pPr>
              <a:r>
                <a:rPr lang="vi-VN" altLang="zh-CN" sz="2200" dirty="0" smtClean="0">
                  <a:solidFill>
                    <a:srgbClr val="FFFFFF"/>
                  </a:solidFill>
                  <a:latin typeface="Times New Roman" pitchFamily="18" charset="0"/>
                  <a:cs typeface="Times New Roman" pitchFamily="18" charset="0"/>
                </a:rPr>
                <a:t>Hãy nêu một số phương thưc lây truyền bệnh do nấm gây ra.</a:t>
              </a:r>
              <a:endParaRPr lang="vi-VN" altLang="zh-CN" sz="2200" dirty="0">
                <a:solidFill>
                  <a:srgbClr val="FFFFFF"/>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152DCF87-14FD-4ECE-9B31-2FFDD9A17BD1}"/>
                </a:ext>
              </a:extLst>
            </p:cNvPr>
            <p:cNvSpPr/>
            <p:nvPr/>
          </p:nvSpPr>
          <p:spPr>
            <a:xfrm>
              <a:off x="5085509" y="2767450"/>
              <a:ext cx="2020976" cy="325410"/>
            </a:xfrm>
            <a:prstGeom prst="rect">
              <a:avLst/>
            </a:prstGeom>
          </p:spPr>
          <p:txBody>
            <a:bodyPr wrap="none" lIns="0" tIns="0" rIns="0" bIns="0" anchor="ctr" anchorCtr="1">
              <a:normAutofit/>
            </a:bodyPr>
            <a:lstStyle/>
            <a:p>
              <a:pPr algn="ctr" defTabSz="914378">
                <a:spcBef>
                  <a:spcPct val="0"/>
                </a:spcBef>
                <a:defRPr/>
              </a:pPr>
              <a:r>
                <a:rPr lang="en-US" altLang="zh-CN" sz="3600" b="1" dirty="0" smtClean="0">
                  <a:solidFill>
                    <a:srgbClr val="FFFFFF"/>
                  </a:solidFill>
                  <a:latin typeface="Times New Roman" pitchFamily="18" charset="0"/>
                  <a:cs typeface="Times New Roman" pitchFamily="18" charset="0"/>
                </a:rPr>
                <a:t>QUAN SÁT</a:t>
              </a:r>
              <a:endParaRPr lang="zh-CN" altLang="en-US" sz="3600" b="1" dirty="0">
                <a:solidFill>
                  <a:srgbClr val="FFFFFF"/>
                </a:solidFill>
                <a:latin typeface="Times New Roman" pitchFamily="18" charset="0"/>
                <a:cs typeface="Times New Roman" pitchFamily="18" charset="0"/>
              </a:endParaRPr>
            </a:p>
          </p:txBody>
        </p:sp>
        <p:sp>
          <p:nvSpPr>
            <p:cNvPr id="10" name="Freeform: Shape 13">
              <a:extLst>
                <a:ext uri="{FF2B5EF4-FFF2-40B4-BE49-F238E27FC236}">
                  <a16:creationId xmlns:a16="http://schemas.microsoft.com/office/drawing/2014/main" xmlns="" id="{55AD2F11-0322-4D65-9066-7160B71C4192}"/>
                </a:ext>
              </a:extLst>
            </p:cNvPr>
            <p:cNvSpPr>
              <a:spLocks noChangeAspect="1"/>
            </p:cNvSpPr>
            <p:nvPr/>
          </p:nvSpPr>
          <p:spPr bwMode="auto">
            <a:xfrm>
              <a:off x="5606094" y="2211367"/>
              <a:ext cx="994786"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a:extLst/>
          </p:spPr>
          <p:txBody>
            <a:bodyPr anchor="ctr"/>
            <a:lstStyle/>
            <a:p>
              <a:pPr algn="ctr"/>
              <a:endParaRPr>
                <a:solidFill>
                  <a:srgbClr val="000000"/>
                </a:solidFill>
                <a:latin typeface="Times New Roman" pitchFamily="18" charset="0"/>
                <a:cs typeface="Times New Roman" pitchFamily="18" charset="0"/>
              </a:endParaRPr>
            </a:p>
          </p:txBody>
        </p:sp>
      </p:grpSp>
      <p:sp>
        <p:nvSpPr>
          <p:cNvPr id="11" name="TextBox 10"/>
          <p:cNvSpPr txBox="1"/>
          <p:nvPr/>
        </p:nvSpPr>
        <p:spPr>
          <a:xfrm>
            <a:off x="271304" y="2994803"/>
            <a:ext cx="1909187" cy="584775"/>
          </a:xfrm>
          <a:prstGeom prst="rect">
            <a:avLst/>
          </a:prstGeom>
          <a:solidFill>
            <a:schemeClr val="bg1"/>
          </a:solidFill>
          <a:ln>
            <a:noFill/>
          </a:ln>
        </p:spPr>
        <p:txBody>
          <a:bodyPr wrap="square" rtlCol="0" anchor="ctr" anchorCtr="0">
            <a:spAutoFit/>
          </a:bodyPr>
          <a:lstStyle/>
          <a:p>
            <a:pPr algn="ctr"/>
            <a:r>
              <a:rPr lang="vi-VN" sz="1600" dirty="0" smtClean="0">
                <a:latin typeface="Times New Roman" pitchFamily="18" charset="0"/>
                <a:cs typeface="Times New Roman" pitchFamily="18" charset="0"/>
              </a:rPr>
              <a:t>Tiếp xúc với vật nuôi nhiễm bệnh</a:t>
            </a:r>
          </a:p>
        </p:txBody>
      </p:sp>
      <p:sp>
        <p:nvSpPr>
          <p:cNvPr id="12" name="TextBox 11"/>
          <p:cNvSpPr txBox="1"/>
          <p:nvPr/>
        </p:nvSpPr>
        <p:spPr>
          <a:xfrm>
            <a:off x="2841644" y="2934907"/>
            <a:ext cx="2167674" cy="584775"/>
          </a:xfrm>
          <a:prstGeom prst="rect">
            <a:avLst/>
          </a:prstGeom>
          <a:solidFill>
            <a:schemeClr val="bg1"/>
          </a:solidFill>
          <a:ln>
            <a:noFill/>
          </a:ln>
        </p:spPr>
        <p:txBody>
          <a:bodyPr wrap="square" rtlCol="0" anchor="ctr" anchorCtr="0">
            <a:spAutoFit/>
          </a:bodyPr>
          <a:lstStyle/>
          <a:p>
            <a:pPr algn="ctr"/>
            <a:r>
              <a:rPr lang="vi-VN" sz="1600" dirty="0" smtClean="0">
                <a:latin typeface="Times New Roman" pitchFamily="18" charset="0"/>
                <a:cs typeface="Times New Roman" pitchFamily="18" charset="0"/>
              </a:rPr>
              <a:t>Tiếp xúc với cơ thể nhiễm bệnh</a:t>
            </a:r>
          </a:p>
        </p:txBody>
      </p:sp>
      <p:sp>
        <p:nvSpPr>
          <p:cNvPr id="13" name="TextBox 12"/>
          <p:cNvSpPr txBox="1"/>
          <p:nvPr/>
        </p:nvSpPr>
        <p:spPr>
          <a:xfrm>
            <a:off x="5544817" y="2994802"/>
            <a:ext cx="1849762" cy="584775"/>
          </a:xfrm>
          <a:prstGeom prst="rect">
            <a:avLst/>
          </a:prstGeom>
          <a:solidFill>
            <a:schemeClr val="bg1"/>
          </a:solidFill>
          <a:ln>
            <a:noFill/>
          </a:ln>
        </p:spPr>
        <p:txBody>
          <a:bodyPr wrap="square" rtlCol="0" anchor="ctr" anchorCtr="0">
            <a:spAutoFit/>
          </a:bodyPr>
          <a:lstStyle/>
          <a:p>
            <a:pPr algn="ctr"/>
            <a:r>
              <a:rPr lang="vi-VN" sz="1600" dirty="0" smtClean="0">
                <a:latin typeface="Times New Roman" pitchFamily="18" charset="0"/>
                <a:cs typeface="Times New Roman" pitchFamily="18" charset="0"/>
              </a:rPr>
              <a:t>Dùng chung đồ với người bệnh</a:t>
            </a:r>
          </a:p>
        </p:txBody>
      </p:sp>
      <p:sp>
        <p:nvSpPr>
          <p:cNvPr id="14" name="TextBox 13"/>
          <p:cNvSpPr txBox="1"/>
          <p:nvPr/>
        </p:nvSpPr>
        <p:spPr>
          <a:xfrm>
            <a:off x="5295481" y="5549445"/>
            <a:ext cx="2280976" cy="584775"/>
          </a:xfrm>
          <a:prstGeom prst="rect">
            <a:avLst/>
          </a:prstGeom>
          <a:solidFill>
            <a:schemeClr val="bg1"/>
          </a:solidFill>
          <a:ln>
            <a:noFill/>
          </a:ln>
        </p:spPr>
        <p:txBody>
          <a:bodyPr wrap="square" rtlCol="0" anchor="ctr" anchorCtr="0">
            <a:spAutoFit/>
          </a:bodyPr>
          <a:lstStyle/>
          <a:p>
            <a:pPr algn="ctr"/>
            <a:r>
              <a:rPr lang="vi-VN" sz="1600" dirty="0" smtClean="0">
                <a:latin typeface="Times New Roman" pitchFamily="18" charset="0"/>
                <a:cs typeface="Times New Roman" pitchFamily="18" charset="0"/>
              </a:rPr>
              <a:t>Tiếp xúc với bụi, đất chứa nấm gây bệnh</a:t>
            </a:r>
          </a:p>
        </p:txBody>
      </p:sp>
      <p:sp>
        <p:nvSpPr>
          <p:cNvPr id="15" name="TextBox 14"/>
          <p:cNvSpPr txBox="1"/>
          <p:nvPr/>
        </p:nvSpPr>
        <p:spPr>
          <a:xfrm>
            <a:off x="217305" y="5579780"/>
            <a:ext cx="2280976" cy="584775"/>
          </a:xfrm>
          <a:prstGeom prst="rect">
            <a:avLst/>
          </a:prstGeom>
          <a:solidFill>
            <a:schemeClr val="bg1"/>
          </a:solidFill>
          <a:ln>
            <a:noFill/>
          </a:ln>
        </p:spPr>
        <p:txBody>
          <a:bodyPr wrap="square" rtlCol="0" anchor="ctr" anchorCtr="0">
            <a:spAutoFit/>
          </a:bodyPr>
          <a:lstStyle/>
          <a:p>
            <a:pPr algn="ctr"/>
            <a:r>
              <a:rPr lang="vi-VN" sz="1600" dirty="0" smtClean="0">
                <a:latin typeface="Times New Roman" pitchFamily="18" charset="0"/>
                <a:cs typeface="Times New Roman" pitchFamily="18" charset="0"/>
              </a:rPr>
              <a:t>Tiếp xúc với môi trường ô nhiễm</a:t>
            </a:r>
          </a:p>
        </p:txBody>
      </p:sp>
      <p:sp>
        <p:nvSpPr>
          <p:cNvPr id="16" name="TextBox 15"/>
          <p:cNvSpPr txBox="1"/>
          <p:nvPr/>
        </p:nvSpPr>
        <p:spPr>
          <a:xfrm>
            <a:off x="3314201" y="5702890"/>
            <a:ext cx="1245048" cy="338554"/>
          </a:xfrm>
          <a:prstGeom prst="rect">
            <a:avLst/>
          </a:prstGeom>
          <a:solidFill>
            <a:schemeClr val="bg1"/>
          </a:solidFill>
          <a:ln>
            <a:noFill/>
          </a:ln>
        </p:spPr>
        <p:txBody>
          <a:bodyPr wrap="square" rtlCol="0" anchor="ctr" anchorCtr="0">
            <a:spAutoFit/>
          </a:bodyPr>
          <a:lstStyle/>
          <a:p>
            <a:pPr algn="ctr"/>
            <a:r>
              <a:rPr lang="vi-VN" sz="1600" dirty="0" smtClean="0">
                <a:latin typeface="Times New Roman" pitchFamily="18" charset="0"/>
                <a:cs typeface="Times New Roman" pitchFamily="18" charset="0"/>
              </a:rPr>
              <a:t>Nấm mốc</a:t>
            </a:r>
          </a:p>
        </p:txBody>
      </p:sp>
      <p:sp>
        <p:nvSpPr>
          <p:cNvPr id="17" name="TextBox 16"/>
          <p:cNvSpPr txBox="1"/>
          <p:nvPr/>
        </p:nvSpPr>
        <p:spPr>
          <a:xfrm>
            <a:off x="1924256" y="6330465"/>
            <a:ext cx="5184949" cy="369332"/>
          </a:xfrm>
          <a:prstGeom prst="rect">
            <a:avLst/>
          </a:prstGeom>
          <a:noFill/>
        </p:spPr>
        <p:txBody>
          <a:bodyPr wrap="square" rtlCol="0">
            <a:spAutoFit/>
          </a:bodyPr>
          <a:lstStyle/>
          <a:p>
            <a:pPr algn="ctr"/>
            <a:r>
              <a:rPr lang="vi-VN" i="1" dirty="0" smtClean="0">
                <a:latin typeface="Times New Roman" pitchFamily="18" charset="0"/>
                <a:cs typeface="Times New Roman" pitchFamily="18" charset="0"/>
              </a:rPr>
              <a:t>Các con đường lây truyền bệnh do nấm gây ra</a:t>
            </a:r>
            <a:endParaRPr lang="vi-VN" i="1" dirty="0">
              <a:latin typeface="Times New Roman" pitchFamily="18" charset="0"/>
              <a:cs typeface="Times New Roman" pitchFamily="18" charset="0"/>
            </a:endParaRPr>
          </a:p>
        </p:txBody>
      </p:sp>
      <p:sp>
        <p:nvSpPr>
          <p:cNvPr id="18" name="Rounded Rectangle 17"/>
          <p:cNvSpPr/>
          <p:nvPr/>
        </p:nvSpPr>
        <p:spPr>
          <a:xfrm>
            <a:off x="844062" y="6271458"/>
            <a:ext cx="1215850" cy="487345"/>
          </a:xfrm>
          <a:prstGeom prst="roundRect">
            <a:avLst>
              <a:gd name="adj" fmla="val 50000"/>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vi-VN" i="1" dirty="0" smtClean="0">
                <a:latin typeface="Times New Roman" pitchFamily="18" charset="0"/>
                <a:cs typeface="Times New Roman" pitchFamily="18" charset="0"/>
              </a:rPr>
              <a:t>Hình</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64046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0735" y="358847"/>
            <a:ext cx="8132466" cy="1075174"/>
          </a:xfrm>
        </p:spPr>
        <p:txBody>
          <a:bodyPr>
            <a:normAutofit fontScale="90000"/>
          </a:bodyPr>
          <a:lstStyle/>
          <a:p>
            <a:pPr algn="just">
              <a:lnSpc>
                <a:spcPts val="4320"/>
              </a:lnSpc>
              <a:spcAft>
                <a:spcPts val="300"/>
              </a:spcAft>
            </a:pPr>
            <a:r>
              <a:rPr lang="en-US" sz="3200" b="1" spc="0" dirty="0" smtClean="0">
                <a:latin typeface="Times New Roman" pitchFamily="18" charset="0"/>
                <a:cs typeface="Times New Roman" pitchFamily="18" charset="0"/>
              </a:rPr>
              <a:t>	</a:t>
            </a:r>
            <a:r>
              <a:rPr lang="vi-VN" sz="3100" b="1" spc="0" dirty="0" smtClean="0">
                <a:latin typeface="Times New Roman" pitchFamily="18" charset="0"/>
                <a:cs typeface="Times New Roman" pitchFamily="18" charset="0"/>
              </a:rPr>
              <a:t>Từ các con đường truyền bệnh do nấm gây ra, em hãy đề xuất một số biện pháp chống các bệnh thường gặp do nấm.</a:t>
            </a:r>
            <a:endParaRPr lang="vi-VN" sz="3100" b="1" spc="0" dirty="0">
              <a:latin typeface="Times New Roman" pitchFamily="18" charset="0"/>
              <a:cs typeface="Times New Roman" pitchFamily="18" charset="0"/>
            </a:endParaRPr>
          </a:p>
        </p:txBody>
      </p:sp>
      <p:pic>
        <p:nvPicPr>
          <p:cNvPr id="7" name="Picture 4" descr="Cách vẽ một cây nấm mới nhất 2021 - Vẽ.vn"/>
          <p:cNvPicPr>
            <a:picLocks noChangeAspect="1" noChangeArrowheads="1"/>
          </p:cNvPicPr>
          <p:nvPr/>
        </p:nvPicPr>
        <p:blipFill rotWithShape="1">
          <a:blip r:embed="rId2">
            <a:extLst>
              <a:ext uri="{28A0092B-C50C-407E-A947-70E740481C1C}">
                <a14:useLocalDpi xmlns:a14="http://schemas.microsoft.com/office/drawing/2010/main" val="0"/>
              </a:ext>
            </a:extLst>
          </a:blip>
          <a:srcRect l="9170" t="13848" r="9097" b="13022"/>
          <a:stretch/>
        </p:blipFill>
        <p:spPr bwMode="auto">
          <a:xfrm>
            <a:off x="9174144" y="4110232"/>
            <a:ext cx="2934119" cy="266738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Tập tin:Phòng thảo luận icon.png – Wikibooks tiếng Việ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63200" y="0"/>
            <a:ext cx="1828800"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386016" y="1813339"/>
            <a:ext cx="8587161" cy="4833647"/>
            <a:chOff x="251209" y="2479480"/>
            <a:chExt cx="8552153" cy="3911273"/>
          </a:xfrm>
        </p:grpSpPr>
        <p:sp>
          <p:nvSpPr>
            <p:cNvPr id="3" name="Rounded Rectangle 2"/>
            <p:cNvSpPr/>
            <p:nvPr/>
          </p:nvSpPr>
          <p:spPr>
            <a:xfrm>
              <a:off x="251209" y="2491991"/>
              <a:ext cx="8552153" cy="3898762"/>
            </a:xfrm>
            <a:prstGeom prst="roundRect">
              <a:avLst>
                <a:gd name="adj" fmla="val 9193"/>
              </a:avLst>
            </a:prstGeom>
            <a:solidFill>
              <a:schemeClr val="tx2">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5" name="Rounded Rectangle 4"/>
            <p:cNvSpPr/>
            <p:nvPr/>
          </p:nvSpPr>
          <p:spPr>
            <a:xfrm>
              <a:off x="492369" y="3295859"/>
              <a:ext cx="8038682" cy="2863781"/>
            </a:xfrm>
            <a:prstGeom prst="roundRect">
              <a:avLst>
                <a:gd name="adj" fmla="val 5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20000"/>
                </a:lnSpc>
                <a:buFont typeface="Wingdings" panose="05000000000000000000" pitchFamily="2" charset="2"/>
                <a:buChar char="v"/>
              </a:pPr>
              <a:r>
                <a:rPr lang="vi-VN" sz="2200" dirty="0" smtClean="0">
                  <a:solidFill>
                    <a:schemeClr val="tx1"/>
                  </a:solidFill>
                  <a:latin typeface="Times New Roman" pitchFamily="18" charset="0"/>
                  <a:cs typeface="Times New Roman" pitchFamily="18" charset="0"/>
                </a:rPr>
                <a:t>Hạn chế tiếp xúc với mầm bệnh, nguồn bệnh, đặc biệt nơi môi trường ẩm mốc; </a:t>
              </a:r>
            </a:p>
            <a:p>
              <a:pPr marL="342900" indent="-342900" algn="just">
                <a:lnSpc>
                  <a:spcPct val="120000"/>
                </a:lnSpc>
                <a:buFont typeface="Wingdings" panose="05000000000000000000" pitchFamily="2" charset="2"/>
                <a:buChar char="v"/>
              </a:pPr>
              <a:r>
                <a:rPr lang="vi-VN" sz="2200" dirty="0" smtClean="0">
                  <a:solidFill>
                    <a:schemeClr val="tx1"/>
                  </a:solidFill>
                  <a:latin typeface="Times New Roman" pitchFamily="18" charset="0"/>
                  <a:cs typeface="Times New Roman" pitchFamily="18" charset="0"/>
                </a:rPr>
                <a:t>Bảo hộ an toàn khi tiếp xúc với người bị nhiễm nấm hoặc khử trùng sau khi tiếp xúc với môi trường không an toàn với nấm mốc;</a:t>
              </a:r>
            </a:p>
            <a:p>
              <a:pPr marL="342900" indent="-342900" algn="just">
                <a:lnSpc>
                  <a:spcPct val="120000"/>
                </a:lnSpc>
                <a:buFont typeface="Wingdings" panose="05000000000000000000" pitchFamily="2" charset="2"/>
                <a:buChar char="v"/>
              </a:pPr>
              <a:r>
                <a:rPr lang="vi-VN" sz="2200" dirty="0" smtClean="0">
                  <a:solidFill>
                    <a:schemeClr val="tx1"/>
                  </a:solidFill>
                  <a:latin typeface="Times New Roman" pitchFamily="18" charset="0"/>
                  <a:cs typeface="Times New Roman" pitchFamily="18" charset="0"/>
                </a:rPr>
                <a:t>Không dùng chung đồ với người bị nấm mốc, hoặc với người khác. Quần áo sau mặc cần giặt ngay, tránh treo trên giá vài ngày sau đó mặc lại;</a:t>
              </a:r>
            </a:p>
            <a:p>
              <a:pPr marL="342900" indent="-342900" algn="just">
                <a:lnSpc>
                  <a:spcPct val="120000"/>
                </a:lnSpc>
                <a:buFont typeface="Wingdings" panose="05000000000000000000" pitchFamily="2" charset="2"/>
                <a:buChar char="v"/>
              </a:pPr>
              <a:r>
                <a:rPr lang="vi-VN" sz="2200" dirty="0" smtClean="0">
                  <a:solidFill>
                    <a:schemeClr val="tx1"/>
                  </a:solidFill>
                  <a:latin typeface="Times New Roman" pitchFamily="18" charset="0"/>
                  <a:cs typeface="Times New Roman" pitchFamily="18" charset="0"/>
                </a:rPr>
                <a:t>Vệ sinh cơ thể đúng cách, đúng thời điểm, an toàn;</a:t>
              </a:r>
            </a:p>
            <a:p>
              <a:pPr marL="342900" indent="-342900" algn="just">
                <a:lnSpc>
                  <a:spcPct val="120000"/>
                </a:lnSpc>
                <a:buFont typeface="Wingdings" panose="05000000000000000000" pitchFamily="2" charset="2"/>
                <a:buChar char="v"/>
              </a:pPr>
              <a:r>
                <a:rPr lang="vi-VN" sz="2200" dirty="0" smtClean="0">
                  <a:solidFill>
                    <a:schemeClr val="tx1"/>
                  </a:solidFill>
                  <a:latin typeface="Times New Roman" pitchFamily="18" charset="0"/>
                  <a:cs typeface="Times New Roman" pitchFamily="18" charset="0"/>
                </a:rPr>
                <a:t>Vệ sinh môi trường sạch sẽ.</a:t>
              </a:r>
              <a:endParaRPr lang="vi-VN" sz="2200" dirty="0">
                <a:solidFill>
                  <a:schemeClr val="tx1"/>
                </a:solidFill>
                <a:latin typeface="Times New Roman" pitchFamily="18" charset="0"/>
                <a:cs typeface="Times New Roman" pitchFamily="18" charset="0"/>
              </a:endParaRPr>
            </a:p>
          </p:txBody>
        </p:sp>
        <p:sp>
          <p:nvSpPr>
            <p:cNvPr id="8" name="Round Same Side Corner Rectangle 7"/>
            <p:cNvSpPr/>
            <p:nvPr/>
          </p:nvSpPr>
          <p:spPr>
            <a:xfrm>
              <a:off x="723481" y="2479480"/>
              <a:ext cx="4011552" cy="637233"/>
            </a:xfrm>
            <a:prstGeom prst="round2Same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002060"/>
                  </a:solidFill>
                  <a:latin typeface="Times New Roman" pitchFamily="18" charset="0"/>
                  <a:cs typeface="Times New Roman" pitchFamily="18" charset="0"/>
                </a:rPr>
                <a:t>BIỆN PHÁP</a:t>
              </a:r>
              <a:endParaRPr lang="en-US" sz="3600" dirty="0">
                <a:solidFill>
                  <a:srgbClr val="00206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189940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solidFill>
                  <a:srgbClr val="000000">
                    <a:lumMod val="50000"/>
                    <a:lumOff val="50000"/>
                  </a:srgbClr>
                </a:solidFill>
              </a:rPr>
              <a:t>ADD A FOOTER</a:t>
            </a:r>
            <a:endParaRPr lang="en-US"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8D581BC7-E183-40DB-AC97-C19EA4EB8894}" type="slidenum">
              <a:rPr lang="en-US" smtClean="0">
                <a:solidFill>
                  <a:srgbClr val="FFFFFF"/>
                </a:solidFill>
              </a:rPr>
              <a:pPr/>
              <a:t>6</a:t>
            </a:fld>
            <a:endParaRPr lang="en-US" dirty="0">
              <a:solidFill>
                <a:srgbClr val="FFFFFF"/>
              </a:solidFill>
            </a:endParaRPr>
          </a:p>
        </p:txBody>
      </p:sp>
      <p:pic>
        <p:nvPicPr>
          <p:cNvPr id="9" name="Picture 6" descr="Biography of Alexander Fleming | Free PDF Download | Bi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04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7000">
              <a:schemeClr val="bg2"/>
            </a:gs>
            <a:gs pos="76000">
              <a:schemeClr val="tx2">
                <a:lumMod val="75000"/>
              </a:schemeClr>
            </a:gs>
            <a:gs pos="69000">
              <a:schemeClr val="bg1">
                <a:lumMod val="85000"/>
                <a:lumOff val="15000"/>
              </a:schemeClr>
            </a:gs>
          </a:gsLst>
          <a:lin ang="2700000" scaled="1"/>
        </a:gradFill>
        <a:effectLst/>
      </p:bgPr>
    </p:bg>
    <p:spTree>
      <p:nvGrpSpPr>
        <p:cNvPr id="1" name=""/>
        <p:cNvGrpSpPr/>
        <p:nvPr/>
      </p:nvGrpSpPr>
      <p:grpSpPr>
        <a:xfrm>
          <a:off x="0" y="0"/>
          <a:ext cx="0" cy="0"/>
          <a:chOff x="0" y="0"/>
          <a:chExt cx="0" cy="0"/>
        </a:xfrm>
      </p:grpSpPr>
      <p:grpSp>
        <p:nvGrpSpPr>
          <p:cNvPr id="13" name="Group 12"/>
          <p:cNvGrpSpPr/>
          <p:nvPr/>
        </p:nvGrpSpPr>
        <p:grpSpPr>
          <a:xfrm>
            <a:off x="6986092" y="219074"/>
            <a:ext cx="5024176" cy="6350558"/>
            <a:chOff x="6551525" y="200967"/>
            <a:chExt cx="5024176" cy="6350558"/>
          </a:xfrm>
        </p:grpSpPr>
        <p:sp>
          <p:nvSpPr>
            <p:cNvPr id="8" name="Rectangle 7"/>
            <p:cNvSpPr/>
            <p:nvPr/>
          </p:nvSpPr>
          <p:spPr>
            <a:xfrm>
              <a:off x="6551525" y="200967"/>
              <a:ext cx="5024176" cy="6350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pic>
          <p:nvPicPr>
            <p:cNvPr id="11" name="Picture 2" descr="792. ALEXANDER FLEMING- TÂN TỴ (1881- 1955) | TỬ VI- CHÂM CỨU- CHỈ TAY- ĐỒ  HOẠ (HOROSCOPE- ACCUPUNCTURE- PALMISTRY-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1474" y="333008"/>
              <a:ext cx="4667250" cy="608647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407525" y="515198"/>
            <a:ext cx="6219491" cy="6563143"/>
          </a:xfrm>
          <a:prstGeom prst="rect">
            <a:avLst/>
          </a:prstGeom>
        </p:spPr>
        <p:txBody>
          <a:bodyPr wrap="square">
            <a:spAutoFit/>
          </a:bodyPr>
          <a:lstStyle/>
          <a:p>
            <a:pPr algn="just">
              <a:lnSpc>
                <a:spcPct val="110000"/>
              </a:lnSpc>
            </a:pPr>
            <a:r>
              <a:rPr lang="en-US" sz="2400" dirty="0" smtClean="0">
                <a:solidFill>
                  <a:schemeClr val="bg1"/>
                </a:solidFill>
                <a:latin typeface="Times New Roman" pitchFamily="18" charset="0"/>
                <a:cs typeface="Times New Roman" pitchFamily="18" charset="0"/>
              </a:rPr>
              <a:t>	</a:t>
            </a:r>
            <a:r>
              <a:rPr lang="vi-VN" sz="2400" dirty="0" smtClean="0">
                <a:solidFill>
                  <a:schemeClr val="bg2"/>
                </a:solidFill>
                <a:latin typeface="Times New Roman" pitchFamily="18" charset="0"/>
                <a:cs typeface="Times New Roman" pitchFamily="18" charset="0"/>
              </a:rPr>
              <a:t>Alexander </a:t>
            </a:r>
            <a:r>
              <a:rPr lang="vi-VN" sz="2400" dirty="0">
                <a:solidFill>
                  <a:schemeClr val="bg2"/>
                </a:solidFill>
                <a:latin typeface="Times New Roman" pitchFamily="18" charset="0"/>
                <a:cs typeface="Times New Roman" pitchFamily="18" charset="0"/>
              </a:rPr>
              <a:t>Fleming sinh năm 1881 ở Lochfield, xứ Scotland, phía Bắc Vương Quốc Anh. </a:t>
            </a:r>
            <a:r>
              <a:rPr lang="vi-VN" sz="2400" dirty="0" smtClean="0">
                <a:solidFill>
                  <a:schemeClr val="bg2"/>
                </a:solidFill>
                <a:latin typeface="Times New Roman" pitchFamily="18" charset="0"/>
                <a:cs typeface="Times New Roman" pitchFamily="18" charset="0"/>
              </a:rPr>
              <a:t>Trong </a:t>
            </a:r>
            <a:r>
              <a:rPr lang="vi-VN" sz="2400" dirty="0">
                <a:solidFill>
                  <a:schemeClr val="bg2"/>
                </a:solidFill>
                <a:latin typeface="Times New Roman" pitchFamily="18" charset="0"/>
                <a:cs typeface="Times New Roman" pitchFamily="18" charset="0"/>
              </a:rPr>
              <a:t>điều kiện như thế, nhiều loại bệnh đã xảy ra ở đây, đặc biệt là các bệnh nhiễm trùng như viêm phổi, bạch hầu, viêm màng não mủ, nhiễm trùng huyết... </a:t>
            </a:r>
            <a:endParaRPr lang="en-US" sz="2400" dirty="0" smtClean="0">
              <a:solidFill>
                <a:schemeClr val="bg2"/>
              </a:solidFill>
              <a:latin typeface="Times New Roman" pitchFamily="18" charset="0"/>
              <a:cs typeface="Times New Roman" pitchFamily="18" charset="0"/>
            </a:endParaRPr>
          </a:p>
          <a:p>
            <a:pPr algn="just">
              <a:lnSpc>
                <a:spcPct val="110000"/>
              </a:lnSpc>
            </a:pPr>
            <a:r>
              <a:rPr lang="en-US" sz="2400" dirty="0">
                <a:solidFill>
                  <a:schemeClr val="bg1"/>
                </a:solidFill>
                <a:latin typeface="Times New Roman" pitchFamily="18" charset="0"/>
                <a:cs typeface="Times New Roman" pitchFamily="18" charset="0"/>
              </a:rPr>
              <a:t>	</a:t>
            </a:r>
            <a:r>
              <a:rPr lang="vi-VN" sz="2400" dirty="0" smtClean="0">
                <a:solidFill>
                  <a:srgbClr val="FF0000"/>
                </a:solidFill>
                <a:latin typeface="Times New Roman" pitchFamily="18" charset="0"/>
                <a:cs typeface="Times New Roman" pitchFamily="18" charset="0"/>
              </a:rPr>
              <a:t>Từ </a:t>
            </a:r>
            <a:r>
              <a:rPr lang="vi-VN" sz="2400" dirty="0">
                <a:solidFill>
                  <a:srgbClr val="FF0000"/>
                </a:solidFill>
                <a:latin typeface="Times New Roman" pitchFamily="18" charset="0"/>
                <a:cs typeface="Times New Roman" pitchFamily="18" charset="0"/>
              </a:rPr>
              <a:t>nhỏ, Fleming đã chứng kiến một số người thân của mình bị những căn bệnh ấy cướp đi mạng sống. Cũng chính vì thế, từ khi còn bé Fleming đã quyết tâm sẽ trở thành một bác sĩ để cứu giúp những người bệnh</a:t>
            </a:r>
            <a:r>
              <a:rPr lang="vi-VN" sz="2400" dirty="0" smtClean="0">
                <a:solidFill>
                  <a:srgbClr val="FF0000"/>
                </a:solidFill>
                <a:latin typeface="Times New Roman" pitchFamily="18" charset="0"/>
                <a:cs typeface="Times New Roman" pitchFamily="18" charset="0"/>
              </a:rPr>
              <a:t>.</a:t>
            </a:r>
            <a:endParaRPr lang="vi-VN" sz="2400" dirty="0">
              <a:solidFill>
                <a:srgbClr val="FF0000"/>
              </a:solidFill>
              <a:latin typeface="Times New Roman" pitchFamily="18" charset="0"/>
              <a:cs typeface="Times New Roman" pitchFamily="18" charset="0"/>
            </a:endParaRPr>
          </a:p>
          <a:p>
            <a:pPr algn="just">
              <a:lnSpc>
                <a:spcPct val="110000"/>
              </a:lnSpc>
            </a:pPr>
            <a:r>
              <a:rPr lang="en-US" sz="2400" dirty="0" smtClean="0">
                <a:solidFill>
                  <a:srgbClr val="FFFF00"/>
                </a:solidFill>
                <a:latin typeface="Times New Roman" pitchFamily="18" charset="0"/>
                <a:cs typeface="Times New Roman" pitchFamily="18" charset="0"/>
              </a:rPr>
              <a:t>	</a:t>
            </a:r>
            <a:r>
              <a:rPr lang="vi-VN" sz="2400" dirty="0" smtClean="0">
                <a:solidFill>
                  <a:srgbClr val="FFFF00"/>
                </a:solidFill>
                <a:latin typeface="Times New Roman" pitchFamily="18" charset="0"/>
                <a:cs typeface="Times New Roman" pitchFamily="18" charset="0"/>
              </a:rPr>
              <a:t>Từ </a:t>
            </a:r>
            <a:r>
              <a:rPr lang="vi-VN" sz="2400" dirty="0">
                <a:solidFill>
                  <a:srgbClr val="FFFF00"/>
                </a:solidFill>
                <a:latin typeface="Times New Roman" pitchFamily="18" charset="0"/>
                <a:cs typeface="Times New Roman" pitchFamily="18" charset="0"/>
              </a:rPr>
              <a:t>những năm học trung học, Fleming đã có xu hướng học lệch về các môn sinh vật, hóa học. Khi nộp hồ sơ vào đại học, ông đã ghi danh vào khoa Y, Học viện Y học Saint Mary ở Luân Đôn.</a:t>
            </a:r>
            <a:endParaRPr lang="en-US" sz="24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1137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solidFill>
                  <a:srgbClr val="000000">
                    <a:lumMod val="50000"/>
                    <a:lumOff val="50000"/>
                  </a:srgbClr>
                </a:solidFill>
                <a:latin typeface="Times New Roman" pitchFamily="18" charset="0"/>
                <a:cs typeface="Times New Roman" pitchFamily="18" charset="0"/>
              </a:rPr>
              <a:t>MM.DD.20XX</a:t>
            </a:r>
            <a:endParaRPr lang="en-US" dirty="0">
              <a:solidFill>
                <a:srgbClr val="000000">
                  <a:lumMod val="50000"/>
                  <a:lumOff val="50000"/>
                </a:srgbClr>
              </a:solidFill>
              <a:latin typeface="Times New Roman" pitchFamily="18" charset="0"/>
              <a:cs typeface="Times New Roman" pitchFamily="18" charset="0"/>
            </a:endParaRPr>
          </a:p>
        </p:txBody>
      </p:sp>
      <p:pic>
        <p:nvPicPr>
          <p:cNvPr id="27652" name="Picture 4" descr="Kháng sinh - Wikiw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339" y="340100"/>
            <a:ext cx="3583967" cy="2392826"/>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Alexander Fleming Portrait - Maestro Art Giclee Paintings and Mur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089" y="0"/>
            <a:ext cx="5030912" cy="686868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256854" y="2810501"/>
            <a:ext cx="6463907" cy="3857428"/>
          </a:xfrm>
          <a:prstGeom prst="roundRect">
            <a:avLst>
              <a:gd name="adj" fmla="val 605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57200" indent="-457200" algn="just">
              <a:lnSpc>
                <a:spcPct val="110000"/>
              </a:lnSpc>
              <a:buFont typeface="Wingdings" panose="05000000000000000000" pitchFamily="2" charset="2"/>
              <a:buChar char="§"/>
            </a:pPr>
            <a:r>
              <a:rPr lang="vi-VN" sz="2600" dirty="0" smtClean="0">
                <a:latin typeface="Times New Roman" pitchFamily="18" charset="0"/>
                <a:cs typeface="Times New Roman" pitchFamily="18" charset="0"/>
              </a:rPr>
              <a:t>Nấm mốc phát triển tốt ở 22 – 27</a:t>
            </a:r>
            <a:r>
              <a:rPr lang="vi-VN" sz="2600" baseline="30000" dirty="0" smtClean="0">
                <a:latin typeface="Times New Roman" pitchFamily="18" charset="0"/>
                <a:cs typeface="Times New Roman" pitchFamily="18" charset="0"/>
              </a:rPr>
              <a:t>0</a:t>
            </a:r>
            <a:r>
              <a:rPr lang="vi-VN" sz="2600" dirty="0" smtClean="0">
                <a:latin typeface="Times New Roman" pitchFamily="18" charset="0"/>
                <a:cs typeface="Times New Roman" pitchFamily="18" charset="0"/>
              </a:rPr>
              <a:t>C. Nguồn bệnh do nấm mốc gây ra có tỉ lệ khá lớn. Bào tử nấm mốc phát tán trong không khí gặp điều kiện thuận lợi sẽ phát triển làm hỏng thức ăn, hỏng các đồ dùng trong nhà và gây bệnh. </a:t>
            </a:r>
          </a:p>
          <a:p>
            <a:pPr marL="457200" indent="-457200" algn="just">
              <a:lnSpc>
                <a:spcPct val="110000"/>
              </a:lnSpc>
              <a:buFont typeface="Wingdings" panose="05000000000000000000" pitchFamily="2" charset="2"/>
              <a:buChar char="§"/>
            </a:pPr>
            <a:r>
              <a:rPr lang="vi-VN" sz="2600" dirty="0" smtClean="0">
                <a:latin typeface="Times New Roman" pitchFamily="18" charset="0"/>
                <a:cs typeface="Times New Roman" pitchFamily="18" charset="0"/>
              </a:rPr>
              <a:t>Mặc dù vậy, nấm mốc lại đóng vai trò quan trọng trong sản xuất thuốc kháng sinh penicillin.</a:t>
            </a: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3694058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FDFD3B61-D7B5-4C7A-80FB-02A3436F88E1}"/>
              </a:ext>
            </a:extLst>
          </p:cNvPr>
          <p:cNvSpPr>
            <a:spLocks noGrp="1"/>
          </p:cNvSpPr>
          <p:nvPr>
            <p:ph type="subTitle" idx="1"/>
          </p:nvPr>
        </p:nvSpPr>
        <p:spPr/>
        <p:txBody>
          <a:bodyPr/>
          <a:lstStyle/>
          <a:p>
            <a:r>
              <a:rPr lang="en-US" dirty="0">
                <a:latin typeface="Times New Roman" pitchFamily="18" charset="0"/>
                <a:cs typeface="Times New Roman" pitchFamily="18" charset="0"/>
              </a:rPr>
              <a:t>Pitch Deck Tagline</a:t>
            </a:r>
            <a:endParaRPr lang="ru-RU" dirty="0">
              <a:latin typeface="Times New Roman" pitchFamily="18" charset="0"/>
              <a:cs typeface="Times New Roman" pitchFamily="18" charset="0"/>
            </a:endParaRPr>
          </a:p>
        </p:txBody>
      </p:sp>
      <p:sp>
        <p:nvSpPr>
          <p:cNvPr id="8" name="Rectangle 7"/>
          <p:cNvSpPr/>
          <p:nvPr/>
        </p:nvSpPr>
        <p:spPr>
          <a:xfrm>
            <a:off x="6551525" y="200967"/>
            <a:ext cx="5024176" cy="63505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pic>
        <p:nvPicPr>
          <p:cNvPr id="16386" name="Picture 2" descr="80 năm trước, Alexander Fleming đã cảnh báo nhân loại về ngày hôm nay đen  tố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1" y="0"/>
            <a:ext cx="5921829" cy="686932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70780" y="334978"/>
            <a:ext cx="5441133" cy="6301212"/>
          </a:xfrm>
          <a:prstGeom prst="roundRect">
            <a:avLst>
              <a:gd name="adj" fmla="val 5020"/>
            </a:avLst>
          </a:prstGeom>
          <a:noFill/>
          <a:ln w="57150">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Times New Roman" pitchFamily="18" charset="0"/>
              <a:cs typeface="Times New Roman" pitchFamily="18" charset="0"/>
            </a:endParaRPr>
          </a:p>
        </p:txBody>
      </p:sp>
      <p:sp>
        <p:nvSpPr>
          <p:cNvPr id="4" name="TextBox 3"/>
          <p:cNvSpPr txBox="1"/>
          <p:nvPr/>
        </p:nvSpPr>
        <p:spPr>
          <a:xfrm>
            <a:off x="760490" y="875143"/>
            <a:ext cx="4861711" cy="4534318"/>
          </a:xfrm>
          <a:prstGeom prst="rect">
            <a:avLst/>
          </a:prstGeom>
          <a:noFill/>
        </p:spPr>
        <p:txBody>
          <a:bodyPr wrap="square" rtlCol="0">
            <a:spAutoFit/>
          </a:bodyPr>
          <a:lstStyle/>
          <a:p>
            <a:pPr algn="just">
              <a:lnSpc>
                <a:spcPct val="110000"/>
              </a:lnSpc>
            </a:pPr>
            <a:r>
              <a:rPr lang="en-US" sz="2200" dirty="0" smtClean="0">
                <a:solidFill>
                  <a:schemeClr val="accent1">
                    <a:lumMod val="90000"/>
                    <a:lumOff val="10000"/>
                  </a:schemeClr>
                </a:solidFill>
                <a:latin typeface="Times New Roman" pitchFamily="18" charset="0"/>
                <a:cs typeface="Times New Roman" pitchFamily="18" charset="0"/>
              </a:rPr>
              <a:t>	</a:t>
            </a:r>
            <a:r>
              <a:rPr lang="vi-VN" sz="2200" dirty="0" smtClean="0">
                <a:solidFill>
                  <a:schemeClr val="accent1">
                    <a:lumMod val="90000"/>
                    <a:lumOff val="10000"/>
                  </a:schemeClr>
                </a:solidFill>
                <a:latin typeface="Times New Roman" pitchFamily="18" charset="0"/>
                <a:cs typeface="Times New Roman" pitchFamily="18" charset="0"/>
              </a:rPr>
              <a:t>Năm 1928, ông đã tình cờ phát hiện ra penicillin nhưng phải 10 năm sau thì penicillin mới được nhà hóa học người Anh gốc Đức Ernest Chain, nhà nghiên cứu bệnh học Úc Howard Florey và một số nhà khoa học khác nghiên cứu kĩ.</a:t>
            </a:r>
          </a:p>
          <a:p>
            <a:pPr algn="just">
              <a:lnSpc>
                <a:spcPct val="110000"/>
              </a:lnSpc>
            </a:pPr>
            <a:r>
              <a:rPr lang="vi-VN" sz="2200" dirty="0" smtClean="0">
                <a:solidFill>
                  <a:schemeClr val="accent1">
                    <a:lumMod val="90000"/>
                    <a:lumOff val="10000"/>
                  </a:schemeClr>
                </a:solidFill>
                <a:latin typeface="Times New Roman" pitchFamily="18" charset="0"/>
                <a:cs typeface="Times New Roman" pitchFamily="18" charset="0"/>
              </a:rPr>
              <a:t>Tác dụng của penicillin là ngăn cản các vi khuẩn bằng cách làm </a:t>
            </a:r>
            <a:r>
              <a:rPr lang="vi-VN" sz="2200" u="sng" dirty="0" smtClean="0">
                <a:solidFill>
                  <a:schemeClr val="accent3">
                    <a:lumMod val="60000"/>
                    <a:lumOff val="40000"/>
                  </a:schemeClr>
                </a:solidFill>
                <a:latin typeface="Times New Roman" pitchFamily="18" charset="0"/>
                <a:cs typeface="Times New Roman" pitchFamily="18" charset="0"/>
              </a:rPr>
              <a:t>suy yếu thành tế bào </a:t>
            </a:r>
            <a:r>
              <a:rPr lang="vi-VN" sz="2200" dirty="0" smtClean="0">
                <a:solidFill>
                  <a:schemeClr val="accent1">
                    <a:lumMod val="90000"/>
                    <a:lumOff val="10000"/>
                  </a:schemeClr>
                </a:solidFill>
                <a:latin typeface="Times New Roman" pitchFamily="18" charset="0"/>
                <a:cs typeface="Times New Roman" pitchFamily="18" charset="0"/>
              </a:rPr>
              <a:t>vi khuẩn, do không còn thành tế bào bảo vệ vững chắc, tế bào vi khuẩn sẽ bị tiêu diệt và chết đi.</a:t>
            </a:r>
            <a:endParaRPr lang="vi-VN" sz="2200" dirty="0">
              <a:solidFill>
                <a:schemeClr val="accent1">
                  <a:lumMod val="90000"/>
                  <a:lumOff val="10000"/>
                </a:schemeClr>
              </a:solidFill>
              <a:latin typeface="Times New Roman" pitchFamily="18" charset="0"/>
              <a:cs typeface="Times New Roman" pitchFamily="18" charset="0"/>
            </a:endParaRPr>
          </a:p>
        </p:txBody>
      </p:sp>
      <p:pic>
        <p:nvPicPr>
          <p:cNvPr id="16392" name="Picture 8" descr="Tiêm Vắc Xin Ngừa COVID-19 | CD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91" y="-68854"/>
            <a:ext cx="1421727" cy="142172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036137" y="5029319"/>
            <a:ext cx="4310416" cy="1828681"/>
            <a:chOff x="0" y="5040642"/>
            <a:chExt cx="4310416" cy="1828681"/>
          </a:xfrm>
        </p:grpSpPr>
        <p:pic>
          <p:nvPicPr>
            <p:cNvPr id="16394" name="Picture 10" descr="Penicillin Mold, In A Petri Dish And Under A Microscope Stock Vector -  Illustration of germ, icon: 11001750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86" t="10781" r="10229" b="6295"/>
            <a:stretch/>
          </p:blipFill>
          <p:spPr bwMode="auto">
            <a:xfrm>
              <a:off x="0" y="5040642"/>
              <a:ext cx="2780381" cy="1828681"/>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55 Penicillin Bottle Illustrations &amp;amp; Clip Art - iStoc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 r="1498"/>
            <a:stretch/>
          </p:blipFill>
          <p:spPr bwMode="auto">
            <a:xfrm>
              <a:off x="2780381" y="5040642"/>
              <a:ext cx="1530035" cy="18286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4751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作者QQ：1801380800">
  <a:themeElements>
    <a:clrScheme name="islide色">
      <a:dk1>
        <a:srgbClr val="000000"/>
      </a:dk1>
      <a:lt1>
        <a:srgbClr val="FFFFFF"/>
      </a:lt1>
      <a:dk2>
        <a:srgbClr val="778495"/>
      </a:dk2>
      <a:lt2>
        <a:srgbClr val="F0F0F0"/>
      </a:lt2>
      <a:accent1>
        <a:srgbClr val="63B994"/>
      </a:accent1>
      <a:accent2>
        <a:srgbClr val="63B994"/>
      </a:accent2>
      <a:accent3>
        <a:srgbClr val="63B994"/>
      </a:accent3>
      <a:accent4>
        <a:srgbClr val="63B994"/>
      </a:accent4>
      <a:accent5>
        <a:srgbClr val="63B994"/>
      </a:accent5>
      <a:accent6>
        <a:srgbClr val="63B994"/>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 xmlns:thm15="http://schemas.microsoft.com/office/thememl/2012/main" name="演示文稿17" id="{9F1ADFA1-8515-43E8-B539-B3C794DEF712}" vid="{B2E9DC95-EA07-42EF-AF0D-60312CC83DF9}"/>
    </a:ext>
  </a:extLst>
</a:theme>
</file>

<file path=ppt/theme/theme2.xml><?xml version="1.0" encoding="utf-8"?>
<a:theme xmlns:a="http://schemas.openxmlformats.org/drawingml/2006/main" name="Crop">
  <a:themeElements>
    <a:clrScheme name="Custom 27">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Custom 9">
      <a:majorFont>
        <a:latin typeface="Impact"/>
        <a:ea typeface=""/>
        <a:cs typeface=""/>
      </a:majorFont>
      <a:minorFont>
        <a:latin typeface="Arial"/>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 xmlns:thm15="http://schemas.microsoft.com/office/thememl/2012/main" name="TF22874644_Trading cards_AAS_v3" id="{4E496154-558D-4612-A753-0794614ED79B}" vid="{A8FAAD10-755F-4F52-9B7F-8A15476B6C2A}"/>
    </a:ext>
  </a:extLst>
</a:theme>
</file>

<file path=ppt/theme/theme3.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Retrospect">
  <a:themeElements>
    <a:clrScheme name="Custom 8">
      <a:dk1>
        <a:srgbClr val="0F0D29"/>
      </a:dk1>
      <a:lt1>
        <a:srgbClr val="FFFFFF"/>
      </a:lt1>
      <a:dk2>
        <a:srgbClr val="082A75"/>
      </a:dk2>
      <a:lt2>
        <a:srgbClr val="E7E6E6"/>
      </a:lt2>
      <a:accent1>
        <a:srgbClr val="024F75"/>
      </a:accent1>
      <a:accent2>
        <a:srgbClr val="3592CF"/>
      </a:accent2>
      <a:accent3>
        <a:srgbClr val="34ABA2"/>
      </a:accent3>
      <a:accent4>
        <a:srgbClr val="66B2CA"/>
      </a:accent4>
      <a:accent5>
        <a:srgbClr val="E0EFF4"/>
      </a:accent5>
      <a:accent6>
        <a:srgbClr val="34ABA2"/>
      </a:accent6>
      <a:hlink>
        <a:srgbClr val="3592CF"/>
      </a:hlink>
      <a:folHlink>
        <a:srgbClr val="3592CF"/>
      </a:folHlink>
    </a:clrScheme>
    <a:fontScheme name="Custom 2">
      <a:majorFont>
        <a:latin typeface="Century Gothic"/>
        <a:ea typeface=""/>
        <a:cs typeface=""/>
      </a:majorFont>
      <a:minorFont>
        <a:latin typeface="Lucida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TF04001427_Family tree chart (horizontal-green-white-widescreen)_RVA_v3.potx" id="{4DB5C1B4-DB38-4124-8FB0-35A3DD39D5A4}" vid="{44C14600-5505-44A7-BFF1-35568DB033C2}"/>
    </a:ext>
  </a:extLst>
</a:theme>
</file>

<file path=ppt/theme/theme5.xml><?xml version="1.0" encoding="utf-8"?>
<a:theme xmlns:a="http://schemas.openxmlformats.org/drawingml/2006/main" name="4_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56488565_Futuristic pitch deck_AAS_v4" id="{81C854B4-8588-4171-B50E-9B042741D072}" vid="{97BC3161-E59E-4E12-8009-4336211748C5}"/>
    </a:ext>
  </a:extLst>
</a:theme>
</file>

<file path=ppt/theme/theme6.xml><?xml version="1.0" encoding="utf-8"?>
<a:theme xmlns:a="http://schemas.openxmlformats.org/drawingml/2006/main" name="5_Office Theme">
  <a:themeElements>
    <a:clrScheme name="Custom 12">
      <a:dk1>
        <a:srgbClr val="00BBBB"/>
      </a:dk1>
      <a:lt1>
        <a:srgbClr val="000000"/>
      </a:lt1>
      <a:dk2>
        <a:srgbClr val="999999"/>
      </a:dk2>
      <a:lt2>
        <a:srgbClr val="FFFFFF"/>
      </a:lt2>
      <a:accent1>
        <a:srgbClr val="004448"/>
      </a:accent1>
      <a:accent2>
        <a:srgbClr val="482845"/>
      </a:accent2>
      <a:accent3>
        <a:srgbClr val="7A0000"/>
      </a:accent3>
      <a:accent4>
        <a:srgbClr val="969959"/>
      </a:accent4>
      <a:accent5>
        <a:srgbClr val="225B5F"/>
      </a:accent5>
      <a:accent6>
        <a:srgbClr val="3D8C41"/>
      </a:accent6>
      <a:hlink>
        <a:srgbClr val="7F7F7F"/>
      </a:hlink>
      <a:folHlink>
        <a:srgbClr val="7F7F7F"/>
      </a:folHlink>
    </a:clrScheme>
    <a:fontScheme name="Custom 13">
      <a:majorFont>
        <a:latin typeface="Gill Sans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2"/>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TF56488565_Futuristic pitch deck_AAS_v4" id="{81C854B4-8588-4171-B50E-9B042741D072}" vid="{97BC3161-E59E-4E12-8009-4336211748C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1091</Words>
  <Application>Microsoft Office PowerPoint</Application>
  <PresentationFormat>Custom</PresentationFormat>
  <Paragraphs>86</Paragraphs>
  <Slides>16</Slides>
  <Notes>3</Notes>
  <HiddenSlides>0</HiddenSlides>
  <MMClips>1</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作者QQ：1801380800</vt:lpstr>
      <vt:lpstr>Crop</vt:lpstr>
      <vt:lpstr>Integral</vt:lpstr>
      <vt:lpstr>Retrospect</vt:lpstr>
      <vt:lpstr>4_Office Theme</vt:lpstr>
      <vt:lpstr>5_Office Theme</vt:lpstr>
      <vt:lpstr>PowerPoint Presentation</vt:lpstr>
      <vt:lpstr>MỘT SỐ BỆNH DO NẤM</vt:lpstr>
      <vt:lpstr>PowerPoint Presentation</vt:lpstr>
      <vt:lpstr>PowerPoint Presentation</vt:lpstr>
      <vt:lpstr> Từ các con đường truyền bệnh do nấm gây ra, em hãy đề xuất một số biện pháp chống các bệnh thường gặp do nấm.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PC_PHAMVON</cp:lastModifiedBy>
  <cp:revision>128</cp:revision>
  <dcterms:created xsi:type="dcterms:W3CDTF">2021-07-30T15:38:33Z</dcterms:created>
  <dcterms:modified xsi:type="dcterms:W3CDTF">2022-01-08T14:11:08Z</dcterms:modified>
</cp:coreProperties>
</file>